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88" r:id="rId3"/>
  </p:sldMasterIdLst>
  <p:notesMasterIdLst>
    <p:notesMasterId r:id="rId27"/>
  </p:notesMasterIdLst>
  <p:sldIdLst>
    <p:sldId id="256" r:id="rId4"/>
    <p:sldId id="257" r:id="rId5"/>
    <p:sldId id="258" r:id="rId6"/>
    <p:sldId id="263" r:id="rId7"/>
    <p:sldId id="259" r:id="rId8"/>
    <p:sldId id="260" r:id="rId9"/>
    <p:sldId id="265" r:id="rId10"/>
    <p:sldId id="262" r:id="rId11"/>
    <p:sldId id="266" r:id="rId12"/>
    <p:sldId id="267" r:id="rId13"/>
    <p:sldId id="281" r:id="rId14"/>
    <p:sldId id="268" r:id="rId15"/>
    <p:sldId id="269" r:id="rId16"/>
    <p:sldId id="280" r:id="rId17"/>
    <p:sldId id="271" r:id="rId18"/>
    <p:sldId id="272" r:id="rId19"/>
    <p:sldId id="273" r:id="rId20"/>
    <p:sldId id="274" r:id="rId21"/>
    <p:sldId id="275" r:id="rId22"/>
    <p:sldId id="276" r:id="rId23"/>
    <p:sldId id="277" r:id="rId24"/>
    <p:sldId id="278" r:id="rId25"/>
    <p:sldId id="279" r:id="rId26"/>
  </p:sldIdLst>
  <p:sldSz cx="24377650" cy="13716000"/>
  <p:notesSz cx="6858000" cy="9144000"/>
  <p:embeddedFontLst>
    <p:embeddedFont>
      <p:font typeface="Barlow" panose="00000500000000000000" pitchFamily="2" charset="0"/>
      <p:regular r:id="rId28"/>
      <p:bold r:id="rId29"/>
      <p:italic r:id="rId30"/>
      <p:boldItalic r:id="rId31"/>
    </p:embeddedFont>
    <p:embeddedFont>
      <p:font typeface="Barlow Condensed" panose="00000506000000000000" pitchFamily="2" charset="0"/>
      <p:regular r:id="rId32"/>
      <p:bold r:id="rId33"/>
      <p:italic r:id="rId34"/>
      <p:boldItalic r:id="rId35"/>
    </p:embeddedFont>
    <p:embeddedFont>
      <p:font typeface="Barlow Condensed Black" panose="00000A06000000000000" pitchFamily="2" charset="0"/>
      <p:bold r:id="rId36"/>
      <p:boldItalic r:id="rId37"/>
    </p:embeddedFont>
    <p:embeddedFont>
      <p:font typeface="Barlow Condensed ExtraBold" panose="00000906000000000000" pitchFamily="2" charset="0"/>
      <p:bold r:id="rId38"/>
      <p:boldItalic r:id="rId39"/>
    </p:embeddedFont>
    <p:embeddedFont>
      <p:font typeface="Barlow Condensed Medium" panose="00000606000000000000" pitchFamily="2" charset="0"/>
      <p:regular r:id="rId40"/>
      <p:italic r:id="rId41"/>
    </p:embeddedFont>
    <p:embeddedFont>
      <p:font typeface="Calibri" panose="020F0502020204030204" pitchFamily="34" charset="0"/>
      <p:regular r:id="rId42"/>
      <p:bold r:id="rId43"/>
      <p:italic r:id="rId44"/>
      <p:boldItalic r:id="rId45"/>
    </p:embeddedFont>
    <p:embeddedFont>
      <p:font typeface="Lato" panose="020F0502020204030203" pitchFamily="34" charset="0"/>
      <p:regular r:id="rId46"/>
      <p:bold r:id="rId47"/>
      <p:italic r:id="rId48"/>
      <p:boldItalic r:id="rId49"/>
    </p:embeddedFont>
    <p:embeddedFont>
      <p:font typeface="Lato Black" panose="020F0502020204030203" pitchFamily="34" charset="0"/>
      <p:bold r:id="rId50"/>
      <p:boldItalic r:id="rId51"/>
    </p:embeddedFont>
    <p:embeddedFont>
      <p:font typeface="Lato Light" panose="020F0502020204030203" pitchFamily="34" charset="0"/>
      <p:regular r:id="rId52"/>
      <p:bold r:id="rId53"/>
      <p:italic r:id="rId54"/>
      <p:boldItalic r:id="rId55"/>
    </p:embeddedFont>
    <p:embeddedFont>
      <p:font typeface="Montserrat" panose="00000500000000000000" pitchFamily="2" charset="0"/>
      <p:regular r:id="rId56"/>
      <p:bold r:id="rId57"/>
      <p:italic r:id="rId58"/>
      <p:boldItalic r:id="rId59"/>
    </p:embeddedFont>
    <p:embeddedFont>
      <p:font typeface="Montserrat Light" panose="00000400000000000000" pitchFamily="2" charset="0"/>
      <p:regular r:id="rId60"/>
      <p:bold r:id="rId61"/>
      <p:italic r:id="rId62"/>
      <p:boldItalic r:id="rId63"/>
    </p:embeddedFont>
    <p:embeddedFont>
      <p:font typeface="Montserrat Medium" panose="00000600000000000000" pitchFamily="2" charset="0"/>
      <p:regular r:id="rId64"/>
      <p:bold r:id="rId65"/>
      <p:italic r:id="rId66"/>
      <p:boldItalic r:id="rId67"/>
    </p:embeddedFont>
    <p:embeddedFont>
      <p:font typeface="Sacramento" panose="02000507000000020000" pitchFamily="2"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232">
          <p15:clr>
            <a:srgbClr val="A4A3A4"/>
          </p15:clr>
        </p15:guide>
        <p15:guide id="2" pos="14391">
          <p15:clr>
            <a:srgbClr val="A4A3A4"/>
          </p15:clr>
        </p15:guide>
        <p15:guide id="3" pos="1010">
          <p15:clr>
            <a:srgbClr val="A4A3A4"/>
          </p15:clr>
        </p15:guide>
        <p15:guide id="4" pos="767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KDJi4BeAxf19W6tX79s7UHuY7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840" y="78"/>
      </p:cViewPr>
      <p:guideLst>
        <p:guide orient="horz" pos="8232"/>
        <p:guide pos="14391"/>
        <p:guide pos="1010"/>
        <p:guide pos="76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font" Target="fonts/font36.fntdata"/><Relationship Id="rId68" Type="http://schemas.openxmlformats.org/officeDocument/2006/relationships/font" Target="fonts/font41.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font" Target="fonts/font3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font" Target="fonts/font3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font" Target="fonts/font38.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69" Type="http://customschemas.google.com/relationships/presentationmetadata" Target="metadata"/><Relationship Id="rId8" Type="http://schemas.openxmlformats.org/officeDocument/2006/relationships/slide" Target="slides/slide5.xml"/><Relationship Id="rId51" Type="http://schemas.openxmlformats.org/officeDocument/2006/relationships/font" Target="fonts/font24.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font" Target="fonts/font40.fntdata"/><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4" name="Google Shape;8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4" name="Google Shape;8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5965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4" name="Google Shape;9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6" name="Google Shape;9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50" name="Google Shape;95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410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6" name="Google Shape;9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2" name="Google Shape;103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5" name="Google Shape;106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2" name="Google Shape;108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2" name="Google Shape;1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9" name="Google Shape;115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
        <p:cNvGrpSpPr/>
        <p:nvPr/>
      </p:nvGrpSpPr>
      <p:grpSpPr>
        <a:xfrm>
          <a:off x="0" y="0"/>
          <a:ext cx="0" cy="0"/>
          <a:chOff x="0" y="0"/>
          <a:chExt cx="0" cy="0"/>
        </a:xfrm>
      </p:grpSpPr>
      <p:sp>
        <p:nvSpPr>
          <p:cNvPr id="15" name="Google Shape;15;p8"/>
          <p:cNvSpPr/>
          <p:nvPr/>
        </p:nvSpPr>
        <p:spPr>
          <a:xfrm>
            <a:off x="0" y="0"/>
            <a:ext cx="24377649" cy="1371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list 2">
  <p:cSld name="Title and list 2">
    <p:bg>
      <p:bgPr>
        <a:solidFill>
          <a:srgbClr val="82F0F2"/>
        </a:solidFill>
        <a:effectLst/>
      </p:bgPr>
    </p:bg>
    <p:spTree>
      <p:nvGrpSpPr>
        <p:cNvPr id="1" name="Shape 277"/>
        <p:cNvGrpSpPr/>
        <p:nvPr/>
      </p:nvGrpSpPr>
      <p:grpSpPr>
        <a:xfrm>
          <a:off x="0" y="0"/>
          <a:ext cx="0" cy="0"/>
          <a:chOff x="0" y="0"/>
          <a:chExt cx="0" cy="0"/>
        </a:xfrm>
      </p:grpSpPr>
      <p:grpSp>
        <p:nvGrpSpPr>
          <p:cNvPr id="278" name="Google Shape;278;p39"/>
          <p:cNvGrpSpPr/>
          <p:nvPr/>
        </p:nvGrpSpPr>
        <p:grpSpPr>
          <a:xfrm rot="1078811">
            <a:off x="-4183146" y="-8751102"/>
            <a:ext cx="30427434" cy="24956641"/>
            <a:chOff x="-315544" y="-4662462"/>
            <a:chExt cx="11412820" cy="9358379"/>
          </a:xfrm>
        </p:grpSpPr>
        <p:sp>
          <p:nvSpPr>
            <p:cNvPr id="279" name="Google Shape;279;p39"/>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0" name="Google Shape;280;p39"/>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1" name="Google Shape;281;p39"/>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grpSp>
        <p:nvGrpSpPr>
          <p:cNvPr id="282" name="Google Shape;282;p39"/>
          <p:cNvGrpSpPr/>
          <p:nvPr/>
        </p:nvGrpSpPr>
        <p:grpSpPr>
          <a:xfrm>
            <a:off x="-4889448" y="8613662"/>
            <a:ext cx="30755154" cy="6655880"/>
            <a:chOff x="1660325" y="3792887"/>
            <a:chExt cx="2330025" cy="504142"/>
          </a:xfrm>
        </p:grpSpPr>
        <p:sp>
          <p:nvSpPr>
            <p:cNvPr id="283" name="Google Shape;283;p39"/>
            <p:cNvSpPr/>
            <p:nvPr/>
          </p:nvSpPr>
          <p:spPr>
            <a:xfrm>
              <a:off x="2823816" y="3792887"/>
              <a:ext cx="332103" cy="280989"/>
            </a:xfrm>
            <a:custGeom>
              <a:avLst/>
              <a:gdLst/>
              <a:ahLst/>
              <a:cxnLst/>
              <a:rect l="l" t="t" r="r" b="b"/>
              <a:pathLst>
                <a:path w="6044" h="5114" extrusionOk="0">
                  <a:moveTo>
                    <a:pt x="3663" y="1"/>
                  </a:moveTo>
                  <a:cubicBezTo>
                    <a:pt x="3572" y="1"/>
                    <a:pt x="3367" y="135"/>
                    <a:pt x="3282" y="149"/>
                  </a:cubicBezTo>
                  <a:cubicBezTo>
                    <a:pt x="3114" y="199"/>
                    <a:pt x="2930" y="233"/>
                    <a:pt x="2746" y="266"/>
                  </a:cubicBezTo>
                  <a:cubicBezTo>
                    <a:pt x="2428" y="367"/>
                    <a:pt x="2093" y="584"/>
                    <a:pt x="2093" y="919"/>
                  </a:cubicBezTo>
                  <a:lnTo>
                    <a:pt x="1557" y="1053"/>
                  </a:lnTo>
                  <a:cubicBezTo>
                    <a:pt x="1557" y="1204"/>
                    <a:pt x="1524" y="1354"/>
                    <a:pt x="1524" y="1505"/>
                  </a:cubicBezTo>
                  <a:cubicBezTo>
                    <a:pt x="1340" y="1505"/>
                    <a:pt x="1206" y="1689"/>
                    <a:pt x="1273" y="1873"/>
                  </a:cubicBezTo>
                  <a:lnTo>
                    <a:pt x="921" y="1907"/>
                  </a:lnTo>
                  <a:cubicBezTo>
                    <a:pt x="888" y="2007"/>
                    <a:pt x="854" y="2091"/>
                    <a:pt x="838" y="2191"/>
                  </a:cubicBezTo>
                  <a:cubicBezTo>
                    <a:pt x="813" y="2184"/>
                    <a:pt x="789" y="2180"/>
                    <a:pt x="766" y="2180"/>
                  </a:cubicBezTo>
                  <a:cubicBezTo>
                    <a:pt x="583" y="2180"/>
                    <a:pt x="443" y="2398"/>
                    <a:pt x="369" y="2576"/>
                  </a:cubicBezTo>
                  <a:cubicBezTo>
                    <a:pt x="302" y="2727"/>
                    <a:pt x="235" y="2894"/>
                    <a:pt x="168" y="3045"/>
                  </a:cubicBezTo>
                  <a:cubicBezTo>
                    <a:pt x="101" y="3195"/>
                    <a:pt x="51" y="3363"/>
                    <a:pt x="18" y="3530"/>
                  </a:cubicBezTo>
                  <a:cubicBezTo>
                    <a:pt x="1" y="3714"/>
                    <a:pt x="51" y="3899"/>
                    <a:pt x="168" y="4066"/>
                  </a:cubicBezTo>
                  <a:cubicBezTo>
                    <a:pt x="285" y="4233"/>
                    <a:pt x="453" y="4267"/>
                    <a:pt x="603" y="4401"/>
                  </a:cubicBezTo>
                  <a:cubicBezTo>
                    <a:pt x="603" y="4401"/>
                    <a:pt x="620" y="4417"/>
                    <a:pt x="620" y="4434"/>
                  </a:cubicBezTo>
                  <a:cubicBezTo>
                    <a:pt x="737" y="4635"/>
                    <a:pt x="369" y="4987"/>
                    <a:pt x="737" y="5087"/>
                  </a:cubicBezTo>
                  <a:cubicBezTo>
                    <a:pt x="774" y="5096"/>
                    <a:pt x="813" y="5100"/>
                    <a:pt x="852" y="5100"/>
                  </a:cubicBezTo>
                  <a:cubicBezTo>
                    <a:pt x="1113" y="5100"/>
                    <a:pt x="1411" y="4928"/>
                    <a:pt x="1658" y="4869"/>
                  </a:cubicBezTo>
                  <a:cubicBezTo>
                    <a:pt x="1802" y="4851"/>
                    <a:pt x="1951" y="4842"/>
                    <a:pt x="2100" y="4842"/>
                  </a:cubicBezTo>
                  <a:cubicBezTo>
                    <a:pt x="2368" y="4842"/>
                    <a:pt x="2639" y="4872"/>
                    <a:pt x="2897" y="4936"/>
                  </a:cubicBezTo>
                  <a:cubicBezTo>
                    <a:pt x="3596" y="5057"/>
                    <a:pt x="4307" y="5114"/>
                    <a:pt x="5019" y="5114"/>
                  </a:cubicBezTo>
                  <a:cubicBezTo>
                    <a:pt x="5193" y="5114"/>
                    <a:pt x="5367" y="5110"/>
                    <a:pt x="5541" y="5104"/>
                  </a:cubicBezTo>
                  <a:cubicBezTo>
                    <a:pt x="5642" y="4836"/>
                    <a:pt x="5541" y="4518"/>
                    <a:pt x="5290" y="4350"/>
                  </a:cubicBezTo>
                  <a:cubicBezTo>
                    <a:pt x="5474" y="4233"/>
                    <a:pt x="5508" y="3965"/>
                    <a:pt x="5357" y="3798"/>
                  </a:cubicBezTo>
                  <a:cubicBezTo>
                    <a:pt x="5658" y="3765"/>
                    <a:pt x="5809" y="3413"/>
                    <a:pt x="5642" y="3179"/>
                  </a:cubicBezTo>
                  <a:lnTo>
                    <a:pt x="5642" y="3179"/>
                  </a:lnTo>
                  <a:cubicBezTo>
                    <a:pt x="5669" y="3191"/>
                    <a:pt x="5698" y="3196"/>
                    <a:pt x="5726" y="3196"/>
                  </a:cubicBezTo>
                  <a:cubicBezTo>
                    <a:pt x="5854" y="3196"/>
                    <a:pt x="5983" y="3084"/>
                    <a:pt x="6010" y="2961"/>
                  </a:cubicBezTo>
                  <a:cubicBezTo>
                    <a:pt x="6043" y="2794"/>
                    <a:pt x="6027" y="2626"/>
                    <a:pt x="5943" y="2492"/>
                  </a:cubicBezTo>
                  <a:cubicBezTo>
                    <a:pt x="5843" y="2174"/>
                    <a:pt x="5742" y="1873"/>
                    <a:pt x="5625" y="1555"/>
                  </a:cubicBezTo>
                  <a:cubicBezTo>
                    <a:pt x="5575" y="1421"/>
                    <a:pt x="5458" y="1019"/>
                    <a:pt x="5324" y="969"/>
                  </a:cubicBezTo>
                  <a:cubicBezTo>
                    <a:pt x="5301" y="964"/>
                    <a:pt x="5279" y="962"/>
                    <a:pt x="5257" y="962"/>
                  </a:cubicBezTo>
                  <a:cubicBezTo>
                    <a:pt x="5214" y="962"/>
                    <a:pt x="5173" y="969"/>
                    <a:pt x="5140" y="969"/>
                  </a:cubicBezTo>
                  <a:cubicBezTo>
                    <a:pt x="5056" y="953"/>
                    <a:pt x="4989" y="902"/>
                    <a:pt x="4955" y="835"/>
                  </a:cubicBezTo>
                  <a:cubicBezTo>
                    <a:pt x="4922" y="735"/>
                    <a:pt x="4905" y="618"/>
                    <a:pt x="4905" y="517"/>
                  </a:cubicBezTo>
                  <a:cubicBezTo>
                    <a:pt x="4922" y="434"/>
                    <a:pt x="5022" y="333"/>
                    <a:pt x="4989" y="249"/>
                  </a:cubicBezTo>
                  <a:cubicBezTo>
                    <a:pt x="4953" y="179"/>
                    <a:pt x="4876" y="159"/>
                    <a:pt x="4796" y="159"/>
                  </a:cubicBezTo>
                  <a:cubicBezTo>
                    <a:pt x="4724" y="159"/>
                    <a:pt x="4651" y="175"/>
                    <a:pt x="4604" y="183"/>
                  </a:cubicBezTo>
                  <a:cubicBezTo>
                    <a:pt x="4554" y="199"/>
                    <a:pt x="4252" y="350"/>
                    <a:pt x="4236" y="350"/>
                  </a:cubicBezTo>
                  <a:cubicBezTo>
                    <a:pt x="4136" y="288"/>
                    <a:pt x="4019" y="253"/>
                    <a:pt x="3896" y="253"/>
                  </a:cubicBezTo>
                  <a:cubicBezTo>
                    <a:pt x="3853" y="253"/>
                    <a:pt x="3810" y="258"/>
                    <a:pt x="3767" y="266"/>
                  </a:cubicBezTo>
                  <a:cubicBezTo>
                    <a:pt x="3750" y="183"/>
                    <a:pt x="3767" y="82"/>
                    <a:pt x="3700" y="15"/>
                  </a:cubicBezTo>
                  <a:cubicBezTo>
                    <a:pt x="3692" y="5"/>
                    <a:pt x="3680" y="1"/>
                    <a:pt x="3663" y="1"/>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4" name="Google Shape;284;p39"/>
            <p:cNvSpPr/>
            <p:nvPr/>
          </p:nvSpPr>
          <p:spPr>
            <a:xfrm>
              <a:off x="1972075" y="3888375"/>
              <a:ext cx="2018275" cy="329775"/>
            </a:xfrm>
            <a:custGeom>
              <a:avLst/>
              <a:gdLst/>
              <a:ahLst/>
              <a:cxnLst/>
              <a:rect l="l" t="t" r="r" b="b"/>
              <a:pathLst>
                <a:path w="80731" h="13191" extrusionOk="0">
                  <a:moveTo>
                    <a:pt x="26615" y="0"/>
                  </a:moveTo>
                  <a:cubicBezTo>
                    <a:pt x="26565" y="34"/>
                    <a:pt x="19803" y="1440"/>
                    <a:pt x="19803" y="1440"/>
                  </a:cubicBezTo>
                  <a:lnTo>
                    <a:pt x="19803" y="1340"/>
                  </a:lnTo>
                  <a:lnTo>
                    <a:pt x="19250" y="1340"/>
                  </a:lnTo>
                  <a:lnTo>
                    <a:pt x="7349" y="1289"/>
                  </a:lnTo>
                  <a:lnTo>
                    <a:pt x="1" y="1775"/>
                  </a:lnTo>
                  <a:lnTo>
                    <a:pt x="1" y="13190"/>
                  </a:lnTo>
                  <a:lnTo>
                    <a:pt x="80731" y="13190"/>
                  </a:lnTo>
                  <a:lnTo>
                    <a:pt x="80731" y="10161"/>
                  </a:lnTo>
                  <a:lnTo>
                    <a:pt x="78923" y="3080"/>
                  </a:lnTo>
                  <a:lnTo>
                    <a:pt x="72311" y="2444"/>
                  </a:lnTo>
                  <a:lnTo>
                    <a:pt x="72311" y="2043"/>
                  </a:lnTo>
                  <a:lnTo>
                    <a:pt x="67340" y="1524"/>
                  </a:lnTo>
                  <a:lnTo>
                    <a:pt x="59724" y="1624"/>
                  </a:lnTo>
                  <a:lnTo>
                    <a:pt x="53330" y="469"/>
                  </a:lnTo>
                  <a:lnTo>
                    <a:pt x="51238" y="168"/>
                  </a:lnTo>
                  <a:lnTo>
                    <a:pt x="27335" y="0"/>
                  </a:lnTo>
                  <a:close/>
                </a:path>
              </a:pathLst>
            </a:custGeom>
            <a:solidFill>
              <a:srgbClr val="FDBD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5" name="Google Shape;285;p39"/>
            <p:cNvSpPr/>
            <p:nvPr/>
          </p:nvSpPr>
          <p:spPr>
            <a:xfrm>
              <a:off x="1660325" y="3999925"/>
              <a:ext cx="2330025" cy="218650"/>
            </a:xfrm>
            <a:custGeom>
              <a:avLst/>
              <a:gdLst/>
              <a:ahLst/>
              <a:cxnLst/>
              <a:rect l="l" t="t" r="r" b="b"/>
              <a:pathLst>
                <a:path w="93201" h="8746" extrusionOk="0">
                  <a:moveTo>
                    <a:pt x="16997" y="1"/>
                  </a:moveTo>
                  <a:cubicBezTo>
                    <a:pt x="15877" y="1"/>
                    <a:pt x="14768" y="268"/>
                    <a:pt x="13760" y="794"/>
                  </a:cubicBezTo>
                  <a:cubicBezTo>
                    <a:pt x="13475" y="1179"/>
                    <a:pt x="12940" y="1246"/>
                    <a:pt x="12471" y="1297"/>
                  </a:cubicBezTo>
                  <a:cubicBezTo>
                    <a:pt x="11199" y="1464"/>
                    <a:pt x="9759" y="1966"/>
                    <a:pt x="9358" y="3205"/>
                  </a:cubicBezTo>
                  <a:cubicBezTo>
                    <a:pt x="9258" y="3168"/>
                    <a:pt x="9160" y="3151"/>
                    <a:pt x="9064" y="3151"/>
                  </a:cubicBezTo>
                  <a:cubicBezTo>
                    <a:pt x="8275" y="3151"/>
                    <a:pt x="7574" y="4255"/>
                    <a:pt x="6757" y="4255"/>
                  </a:cubicBezTo>
                  <a:cubicBezTo>
                    <a:pt x="6682" y="4255"/>
                    <a:pt x="6606" y="4246"/>
                    <a:pt x="6529" y="4226"/>
                  </a:cubicBezTo>
                  <a:cubicBezTo>
                    <a:pt x="6389" y="4194"/>
                    <a:pt x="6222" y="4120"/>
                    <a:pt x="6080" y="4120"/>
                  </a:cubicBezTo>
                  <a:cubicBezTo>
                    <a:pt x="6001" y="4120"/>
                    <a:pt x="5930" y="4143"/>
                    <a:pt x="5876" y="4209"/>
                  </a:cubicBezTo>
                  <a:cubicBezTo>
                    <a:pt x="5776" y="4309"/>
                    <a:pt x="5792" y="4477"/>
                    <a:pt x="5792" y="4627"/>
                  </a:cubicBezTo>
                  <a:cubicBezTo>
                    <a:pt x="5776" y="5180"/>
                    <a:pt x="5240" y="5598"/>
                    <a:pt x="4704" y="5782"/>
                  </a:cubicBezTo>
                  <a:cubicBezTo>
                    <a:pt x="4185" y="5950"/>
                    <a:pt x="3600" y="6000"/>
                    <a:pt x="3097" y="6251"/>
                  </a:cubicBezTo>
                  <a:cubicBezTo>
                    <a:pt x="2846" y="6385"/>
                    <a:pt x="2595" y="6552"/>
                    <a:pt x="2378" y="6737"/>
                  </a:cubicBezTo>
                  <a:lnTo>
                    <a:pt x="1" y="8645"/>
                  </a:lnTo>
                  <a:lnTo>
                    <a:pt x="1" y="8745"/>
                  </a:lnTo>
                  <a:lnTo>
                    <a:pt x="93201" y="8745"/>
                  </a:lnTo>
                  <a:lnTo>
                    <a:pt x="93201" y="5849"/>
                  </a:lnTo>
                  <a:cubicBezTo>
                    <a:pt x="93100" y="5749"/>
                    <a:pt x="93000" y="5682"/>
                    <a:pt x="92883" y="5598"/>
                  </a:cubicBezTo>
                  <a:cubicBezTo>
                    <a:pt x="92260" y="5175"/>
                    <a:pt x="91506" y="4741"/>
                    <a:pt x="90789" y="4741"/>
                  </a:cubicBezTo>
                  <a:cubicBezTo>
                    <a:pt x="90543" y="4741"/>
                    <a:pt x="90301" y="4792"/>
                    <a:pt x="90071" y="4912"/>
                  </a:cubicBezTo>
                  <a:cubicBezTo>
                    <a:pt x="90205" y="5146"/>
                    <a:pt x="90138" y="5431"/>
                    <a:pt x="89903" y="5582"/>
                  </a:cubicBezTo>
                  <a:cubicBezTo>
                    <a:pt x="89724" y="5678"/>
                    <a:pt x="89510" y="5741"/>
                    <a:pt x="89299" y="5741"/>
                  </a:cubicBezTo>
                  <a:cubicBezTo>
                    <a:pt x="89255" y="5741"/>
                    <a:pt x="89211" y="5738"/>
                    <a:pt x="89167" y="5732"/>
                  </a:cubicBezTo>
                  <a:cubicBezTo>
                    <a:pt x="87978" y="5732"/>
                    <a:pt x="86790" y="5515"/>
                    <a:pt x="85585" y="5515"/>
                  </a:cubicBezTo>
                  <a:cubicBezTo>
                    <a:pt x="84380" y="5515"/>
                    <a:pt x="83124" y="5766"/>
                    <a:pt x="82220" y="6552"/>
                  </a:cubicBezTo>
                  <a:cubicBezTo>
                    <a:pt x="82070" y="6703"/>
                    <a:pt x="81902" y="6820"/>
                    <a:pt x="81701" y="6921"/>
                  </a:cubicBezTo>
                  <a:cubicBezTo>
                    <a:pt x="81611" y="6952"/>
                    <a:pt x="81518" y="6966"/>
                    <a:pt x="81425" y="6966"/>
                  </a:cubicBezTo>
                  <a:cubicBezTo>
                    <a:pt x="81172" y="6966"/>
                    <a:pt x="80913" y="6868"/>
                    <a:pt x="80680" y="6770"/>
                  </a:cubicBezTo>
                  <a:cubicBezTo>
                    <a:pt x="78005" y="5712"/>
                    <a:pt x="75180" y="4900"/>
                    <a:pt x="72316" y="4900"/>
                  </a:cubicBezTo>
                  <a:cubicBezTo>
                    <a:pt x="72008" y="4900"/>
                    <a:pt x="71699" y="4909"/>
                    <a:pt x="71391" y="4929"/>
                  </a:cubicBezTo>
                  <a:cubicBezTo>
                    <a:pt x="71355" y="4930"/>
                    <a:pt x="71320" y="4931"/>
                    <a:pt x="71285" y="4931"/>
                  </a:cubicBezTo>
                  <a:cubicBezTo>
                    <a:pt x="70972" y="4931"/>
                    <a:pt x="70672" y="4865"/>
                    <a:pt x="70386" y="4745"/>
                  </a:cubicBezTo>
                  <a:cubicBezTo>
                    <a:pt x="69895" y="4530"/>
                    <a:pt x="69446" y="4132"/>
                    <a:pt x="68936" y="4132"/>
                  </a:cubicBezTo>
                  <a:cubicBezTo>
                    <a:pt x="68890" y="4132"/>
                    <a:pt x="68843" y="4135"/>
                    <a:pt x="68796" y="4142"/>
                  </a:cubicBezTo>
                  <a:cubicBezTo>
                    <a:pt x="68612" y="4209"/>
                    <a:pt x="68428" y="4242"/>
                    <a:pt x="68227" y="4242"/>
                  </a:cubicBezTo>
                  <a:cubicBezTo>
                    <a:pt x="68110" y="4209"/>
                    <a:pt x="67976" y="4159"/>
                    <a:pt x="67875" y="4075"/>
                  </a:cubicBezTo>
                  <a:cubicBezTo>
                    <a:pt x="67641" y="3908"/>
                    <a:pt x="67390" y="3791"/>
                    <a:pt x="67122" y="3707"/>
                  </a:cubicBezTo>
                  <a:cubicBezTo>
                    <a:pt x="67037" y="3680"/>
                    <a:pt x="66948" y="3667"/>
                    <a:pt x="66859" y="3667"/>
                  </a:cubicBezTo>
                  <a:cubicBezTo>
                    <a:pt x="66669" y="3667"/>
                    <a:pt x="66478" y="3727"/>
                    <a:pt x="66319" y="3841"/>
                  </a:cubicBezTo>
                  <a:cubicBezTo>
                    <a:pt x="66302" y="3606"/>
                    <a:pt x="66001" y="3539"/>
                    <a:pt x="65766" y="3506"/>
                  </a:cubicBezTo>
                  <a:cubicBezTo>
                    <a:pt x="65448" y="3439"/>
                    <a:pt x="65130" y="3339"/>
                    <a:pt x="64829" y="3188"/>
                  </a:cubicBezTo>
                  <a:cubicBezTo>
                    <a:pt x="64813" y="3181"/>
                    <a:pt x="64796" y="3179"/>
                    <a:pt x="64780" y="3179"/>
                  </a:cubicBezTo>
                  <a:cubicBezTo>
                    <a:pt x="64653" y="3179"/>
                    <a:pt x="64521" y="3348"/>
                    <a:pt x="64411" y="3348"/>
                  </a:cubicBezTo>
                  <a:cubicBezTo>
                    <a:pt x="64387" y="3348"/>
                    <a:pt x="64365" y="3340"/>
                    <a:pt x="64344" y="3322"/>
                  </a:cubicBezTo>
                  <a:cubicBezTo>
                    <a:pt x="64310" y="3288"/>
                    <a:pt x="64293" y="3221"/>
                    <a:pt x="64260" y="3188"/>
                  </a:cubicBezTo>
                  <a:cubicBezTo>
                    <a:pt x="64223" y="3138"/>
                    <a:pt x="64169" y="3119"/>
                    <a:pt x="64111" y="3119"/>
                  </a:cubicBezTo>
                  <a:cubicBezTo>
                    <a:pt x="64012" y="3119"/>
                    <a:pt x="63898" y="3175"/>
                    <a:pt x="63825" y="3238"/>
                  </a:cubicBezTo>
                  <a:cubicBezTo>
                    <a:pt x="63730" y="3309"/>
                    <a:pt x="63602" y="3380"/>
                    <a:pt x="63493" y="3380"/>
                  </a:cubicBezTo>
                  <a:cubicBezTo>
                    <a:pt x="63449" y="3380"/>
                    <a:pt x="63407" y="3368"/>
                    <a:pt x="63373" y="3339"/>
                  </a:cubicBezTo>
                  <a:cubicBezTo>
                    <a:pt x="63306" y="3272"/>
                    <a:pt x="63289" y="3171"/>
                    <a:pt x="63205" y="3121"/>
                  </a:cubicBezTo>
                  <a:cubicBezTo>
                    <a:pt x="63187" y="3112"/>
                    <a:pt x="63168" y="3107"/>
                    <a:pt x="63149" y="3107"/>
                  </a:cubicBezTo>
                  <a:cubicBezTo>
                    <a:pt x="63019" y="3107"/>
                    <a:pt x="62888" y="3302"/>
                    <a:pt x="62748" y="3302"/>
                  </a:cubicBezTo>
                  <a:cubicBezTo>
                    <a:pt x="62728" y="3302"/>
                    <a:pt x="62707" y="3298"/>
                    <a:pt x="62687" y="3288"/>
                  </a:cubicBezTo>
                  <a:cubicBezTo>
                    <a:pt x="62519" y="3221"/>
                    <a:pt x="62620" y="2970"/>
                    <a:pt x="62486" y="2870"/>
                  </a:cubicBezTo>
                  <a:cubicBezTo>
                    <a:pt x="62461" y="2856"/>
                    <a:pt x="62436" y="2851"/>
                    <a:pt x="62409" y="2851"/>
                  </a:cubicBezTo>
                  <a:cubicBezTo>
                    <a:pt x="62270" y="2851"/>
                    <a:pt x="62102" y="3004"/>
                    <a:pt x="61933" y="3004"/>
                  </a:cubicBezTo>
                  <a:cubicBezTo>
                    <a:pt x="61816" y="3004"/>
                    <a:pt x="61732" y="2870"/>
                    <a:pt x="61632" y="2786"/>
                  </a:cubicBezTo>
                  <a:cubicBezTo>
                    <a:pt x="61469" y="2623"/>
                    <a:pt x="61241" y="2538"/>
                    <a:pt x="61008" y="2538"/>
                  </a:cubicBezTo>
                  <a:cubicBezTo>
                    <a:pt x="60954" y="2538"/>
                    <a:pt x="60899" y="2542"/>
                    <a:pt x="60845" y="2552"/>
                  </a:cubicBezTo>
                  <a:cubicBezTo>
                    <a:pt x="60845" y="2719"/>
                    <a:pt x="60845" y="2887"/>
                    <a:pt x="60829" y="3054"/>
                  </a:cubicBezTo>
                  <a:cubicBezTo>
                    <a:pt x="60787" y="3039"/>
                    <a:pt x="60744" y="3031"/>
                    <a:pt x="60702" y="3031"/>
                  </a:cubicBezTo>
                  <a:cubicBezTo>
                    <a:pt x="60608" y="3031"/>
                    <a:pt x="60518" y="3068"/>
                    <a:pt x="60460" y="3138"/>
                  </a:cubicBezTo>
                  <a:cubicBezTo>
                    <a:pt x="60343" y="3238"/>
                    <a:pt x="60276" y="3355"/>
                    <a:pt x="60159" y="3422"/>
                  </a:cubicBezTo>
                  <a:cubicBezTo>
                    <a:pt x="60028" y="3523"/>
                    <a:pt x="59875" y="3559"/>
                    <a:pt x="59714" y="3559"/>
                  </a:cubicBezTo>
                  <a:cubicBezTo>
                    <a:pt x="59526" y="3559"/>
                    <a:pt x="59327" y="3510"/>
                    <a:pt x="59138" y="3456"/>
                  </a:cubicBezTo>
                  <a:lnTo>
                    <a:pt x="59138" y="3456"/>
                  </a:lnTo>
                  <a:cubicBezTo>
                    <a:pt x="59205" y="3657"/>
                    <a:pt x="59121" y="3858"/>
                    <a:pt x="58954" y="3958"/>
                  </a:cubicBezTo>
                  <a:cubicBezTo>
                    <a:pt x="58887" y="3991"/>
                    <a:pt x="58820" y="4042"/>
                    <a:pt x="58770" y="4092"/>
                  </a:cubicBezTo>
                  <a:cubicBezTo>
                    <a:pt x="58669" y="4209"/>
                    <a:pt x="58753" y="4393"/>
                    <a:pt x="58786" y="4544"/>
                  </a:cubicBezTo>
                  <a:cubicBezTo>
                    <a:pt x="58830" y="4675"/>
                    <a:pt x="58823" y="4894"/>
                    <a:pt x="58733" y="4894"/>
                  </a:cubicBezTo>
                  <a:cubicBezTo>
                    <a:pt x="58719" y="4894"/>
                    <a:pt x="58703" y="4889"/>
                    <a:pt x="58686" y="4879"/>
                  </a:cubicBezTo>
                  <a:cubicBezTo>
                    <a:pt x="58360" y="4677"/>
                    <a:pt x="58021" y="4490"/>
                    <a:pt x="57653" y="4490"/>
                  </a:cubicBezTo>
                  <a:cubicBezTo>
                    <a:pt x="57624" y="4490"/>
                    <a:pt x="57594" y="4491"/>
                    <a:pt x="57565" y="4494"/>
                  </a:cubicBezTo>
                  <a:cubicBezTo>
                    <a:pt x="57447" y="4494"/>
                    <a:pt x="57313" y="4527"/>
                    <a:pt x="57196" y="4544"/>
                  </a:cubicBezTo>
                  <a:cubicBezTo>
                    <a:pt x="56979" y="4544"/>
                    <a:pt x="56761" y="4510"/>
                    <a:pt x="56560" y="4443"/>
                  </a:cubicBezTo>
                  <a:lnTo>
                    <a:pt x="54334" y="3858"/>
                  </a:lnTo>
                  <a:cubicBezTo>
                    <a:pt x="54200" y="3807"/>
                    <a:pt x="54066" y="3791"/>
                    <a:pt x="53932" y="3791"/>
                  </a:cubicBezTo>
                  <a:cubicBezTo>
                    <a:pt x="53731" y="3824"/>
                    <a:pt x="53547" y="3858"/>
                    <a:pt x="53363" y="3874"/>
                  </a:cubicBezTo>
                  <a:cubicBezTo>
                    <a:pt x="53229" y="3858"/>
                    <a:pt x="53095" y="3807"/>
                    <a:pt x="52961" y="3757"/>
                  </a:cubicBezTo>
                  <a:cubicBezTo>
                    <a:pt x="52811" y="3725"/>
                    <a:pt x="52657" y="3709"/>
                    <a:pt x="52503" y="3709"/>
                  </a:cubicBezTo>
                  <a:cubicBezTo>
                    <a:pt x="52331" y="3709"/>
                    <a:pt x="52158" y="3730"/>
                    <a:pt x="51991" y="3774"/>
                  </a:cubicBezTo>
                  <a:cubicBezTo>
                    <a:pt x="51777" y="3797"/>
                    <a:pt x="51562" y="3809"/>
                    <a:pt x="51346" y="3809"/>
                  </a:cubicBezTo>
                  <a:cubicBezTo>
                    <a:pt x="50786" y="3809"/>
                    <a:pt x="50225" y="3730"/>
                    <a:pt x="49681" y="3573"/>
                  </a:cubicBezTo>
                  <a:cubicBezTo>
                    <a:pt x="49497" y="3506"/>
                    <a:pt x="49312" y="3473"/>
                    <a:pt x="49112" y="3456"/>
                  </a:cubicBezTo>
                  <a:cubicBezTo>
                    <a:pt x="48827" y="3473"/>
                    <a:pt x="48559" y="3657"/>
                    <a:pt x="48275" y="3707"/>
                  </a:cubicBezTo>
                  <a:cubicBezTo>
                    <a:pt x="48195" y="3723"/>
                    <a:pt x="48116" y="3729"/>
                    <a:pt x="48036" y="3729"/>
                  </a:cubicBezTo>
                  <a:cubicBezTo>
                    <a:pt x="47749" y="3729"/>
                    <a:pt x="47464" y="3648"/>
                    <a:pt x="47186" y="3648"/>
                  </a:cubicBezTo>
                  <a:cubicBezTo>
                    <a:pt x="47135" y="3648"/>
                    <a:pt x="47086" y="3650"/>
                    <a:pt x="47036" y="3657"/>
                  </a:cubicBezTo>
                  <a:cubicBezTo>
                    <a:pt x="46739" y="3692"/>
                    <a:pt x="46443" y="3820"/>
                    <a:pt x="46176" y="3820"/>
                  </a:cubicBezTo>
                  <a:cubicBezTo>
                    <a:pt x="46066" y="3820"/>
                    <a:pt x="45962" y="3799"/>
                    <a:pt x="45864" y="3740"/>
                  </a:cubicBezTo>
                  <a:cubicBezTo>
                    <a:pt x="45814" y="3690"/>
                    <a:pt x="45764" y="3673"/>
                    <a:pt x="45714" y="3657"/>
                  </a:cubicBezTo>
                  <a:cubicBezTo>
                    <a:pt x="45701" y="3654"/>
                    <a:pt x="45688" y="3652"/>
                    <a:pt x="45676" y="3652"/>
                  </a:cubicBezTo>
                  <a:cubicBezTo>
                    <a:pt x="45492" y="3652"/>
                    <a:pt x="45392" y="3977"/>
                    <a:pt x="45204" y="3977"/>
                  </a:cubicBezTo>
                  <a:cubicBezTo>
                    <a:pt x="45195" y="3977"/>
                    <a:pt x="45187" y="3976"/>
                    <a:pt x="45178" y="3975"/>
                  </a:cubicBezTo>
                  <a:cubicBezTo>
                    <a:pt x="45061" y="3958"/>
                    <a:pt x="44994" y="3858"/>
                    <a:pt x="44893" y="3824"/>
                  </a:cubicBezTo>
                  <a:cubicBezTo>
                    <a:pt x="44869" y="3815"/>
                    <a:pt x="44846" y="3812"/>
                    <a:pt x="44822" y="3812"/>
                  </a:cubicBezTo>
                  <a:cubicBezTo>
                    <a:pt x="44632" y="3812"/>
                    <a:pt x="44459" y="4063"/>
                    <a:pt x="44255" y="4063"/>
                  </a:cubicBezTo>
                  <a:cubicBezTo>
                    <a:pt x="44239" y="4063"/>
                    <a:pt x="44223" y="4062"/>
                    <a:pt x="44207" y="4058"/>
                  </a:cubicBezTo>
                  <a:cubicBezTo>
                    <a:pt x="44073" y="4025"/>
                    <a:pt x="44006" y="3874"/>
                    <a:pt x="43856" y="3858"/>
                  </a:cubicBezTo>
                  <a:cubicBezTo>
                    <a:pt x="43850" y="3857"/>
                    <a:pt x="43844" y="3857"/>
                    <a:pt x="43839" y="3857"/>
                  </a:cubicBezTo>
                  <a:cubicBezTo>
                    <a:pt x="43705" y="3857"/>
                    <a:pt x="43570" y="4028"/>
                    <a:pt x="43423" y="4028"/>
                  </a:cubicBezTo>
                  <a:cubicBezTo>
                    <a:pt x="43411" y="4028"/>
                    <a:pt x="43399" y="4027"/>
                    <a:pt x="43387" y="4025"/>
                  </a:cubicBezTo>
                  <a:cubicBezTo>
                    <a:pt x="43270" y="4008"/>
                    <a:pt x="43203" y="3924"/>
                    <a:pt x="43102" y="3891"/>
                  </a:cubicBezTo>
                  <a:cubicBezTo>
                    <a:pt x="43060" y="3872"/>
                    <a:pt x="43017" y="3865"/>
                    <a:pt x="42971" y="3865"/>
                  </a:cubicBezTo>
                  <a:cubicBezTo>
                    <a:pt x="42772" y="3865"/>
                    <a:pt x="42551" y="4013"/>
                    <a:pt x="42378" y="4013"/>
                  </a:cubicBezTo>
                  <a:cubicBezTo>
                    <a:pt x="42309" y="4013"/>
                    <a:pt x="42248" y="3990"/>
                    <a:pt x="42199" y="3924"/>
                  </a:cubicBezTo>
                  <a:cubicBezTo>
                    <a:pt x="42068" y="4127"/>
                    <a:pt x="41888" y="4343"/>
                    <a:pt x="41668" y="4343"/>
                  </a:cubicBezTo>
                  <a:cubicBezTo>
                    <a:pt x="41634" y="4343"/>
                    <a:pt x="41599" y="4337"/>
                    <a:pt x="41563" y="4326"/>
                  </a:cubicBezTo>
                  <a:cubicBezTo>
                    <a:pt x="40616" y="3989"/>
                    <a:pt x="39624" y="3806"/>
                    <a:pt x="38630" y="3806"/>
                  </a:cubicBezTo>
                  <a:cubicBezTo>
                    <a:pt x="38586" y="3806"/>
                    <a:pt x="38543" y="3807"/>
                    <a:pt x="38499" y="3807"/>
                  </a:cubicBezTo>
                  <a:cubicBezTo>
                    <a:pt x="38098" y="3807"/>
                    <a:pt x="37696" y="3844"/>
                    <a:pt x="37299" y="3844"/>
                  </a:cubicBezTo>
                  <a:cubicBezTo>
                    <a:pt x="37101" y="3844"/>
                    <a:pt x="36904" y="3835"/>
                    <a:pt x="36708" y="3807"/>
                  </a:cubicBezTo>
                  <a:cubicBezTo>
                    <a:pt x="35754" y="3673"/>
                    <a:pt x="34917" y="3138"/>
                    <a:pt x="34080" y="2686"/>
                  </a:cubicBezTo>
                  <a:cubicBezTo>
                    <a:pt x="33695" y="2468"/>
                    <a:pt x="33310" y="2284"/>
                    <a:pt x="32909" y="2133"/>
                  </a:cubicBezTo>
                  <a:cubicBezTo>
                    <a:pt x="32591" y="2016"/>
                    <a:pt x="32273" y="1933"/>
                    <a:pt x="31938" y="1832"/>
                  </a:cubicBezTo>
                  <a:lnTo>
                    <a:pt x="30046" y="1313"/>
                  </a:lnTo>
                  <a:cubicBezTo>
                    <a:pt x="28975" y="1012"/>
                    <a:pt x="27904" y="711"/>
                    <a:pt x="26782" y="660"/>
                  </a:cubicBezTo>
                  <a:cubicBezTo>
                    <a:pt x="25795" y="660"/>
                    <a:pt x="24807" y="761"/>
                    <a:pt x="23853" y="978"/>
                  </a:cubicBezTo>
                  <a:cubicBezTo>
                    <a:pt x="23853" y="732"/>
                    <a:pt x="23583" y="556"/>
                    <a:pt x="23331" y="556"/>
                  </a:cubicBezTo>
                  <a:cubicBezTo>
                    <a:pt x="23310" y="556"/>
                    <a:pt x="23288" y="557"/>
                    <a:pt x="23267" y="560"/>
                  </a:cubicBezTo>
                  <a:cubicBezTo>
                    <a:pt x="23000" y="593"/>
                    <a:pt x="22748" y="677"/>
                    <a:pt x="22497" y="794"/>
                  </a:cubicBezTo>
                  <a:cubicBezTo>
                    <a:pt x="22218" y="895"/>
                    <a:pt x="21934" y="937"/>
                    <a:pt x="21647" y="937"/>
                  </a:cubicBezTo>
                  <a:cubicBezTo>
                    <a:pt x="20697" y="937"/>
                    <a:pt x="19716" y="482"/>
                    <a:pt x="18765" y="225"/>
                  </a:cubicBezTo>
                  <a:cubicBezTo>
                    <a:pt x="18181" y="75"/>
                    <a:pt x="17587" y="1"/>
                    <a:pt x="16997" y="1"/>
                  </a:cubicBezTo>
                  <a:close/>
                </a:path>
              </a:pathLst>
            </a:custGeom>
            <a:solidFill>
              <a:srgbClr val="CD94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6" name="Google Shape;286;p39"/>
            <p:cNvSpPr/>
            <p:nvPr/>
          </p:nvSpPr>
          <p:spPr>
            <a:xfrm>
              <a:off x="3067645" y="3973591"/>
              <a:ext cx="88277" cy="280863"/>
            </a:xfrm>
            <a:custGeom>
              <a:avLst/>
              <a:gdLst/>
              <a:ahLst/>
              <a:cxnLst/>
              <a:rect l="l" t="t" r="r" b="b"/>
              <a:pathLst>
                <a:path w="1590" h="5059" extrusionOk="0">
                  <a:moveTo>
                    <a:pt x="678" y="0"/>
                  </a:moveTo>
                  <a:cubicBezTo>
                    <a:pt x="633" y="0"/>
                    <a:pt x="585" y="71"/>
                    <a:pt x="585" y="142"/>
                  </a:cubicBezTo>
                  <a:cubicBezTo>
                    <a:pt x="552" y="275"/>
                    <a:pt x="535" y="426"/>
                    <a:pt x="535" y="577"/>
                  </a:cubicBezTo>
                  <a:cubicBezTo>
                    <a:pt x="451" y="577"/>
                    <a:pt x="435" y="660"/>
                    <a:pt x="418" y="727"/>
                  </a:cubicBezTo>
                  <a:cubicBezTo>
                    <a:pt x="351" y="1179"/>
                    <a:pt x="284" y="1631"/>
                    <a:pt x="217" y="2066"/>
                  </a:cubicBezTo>
                  <a:lnTo>
                    <a:pt x="200" y="2267"/>
                  </a:lnTo>
                  <a:lnTo>
                    <a:pt x="133" y="2970"/>
                  </a:lnTo>
                  <a:cubicBezTo>
                    <a:pt x="133" y="3071"/>
                    <a:pt x="117" y="3188"/>
                    <a:pt x="100" y="3288"/>
                  </a:cubicBezTo>
                  <a:lnTo>
                    <a:pt x="66" y="3724"/>
                  </a:lnTo>
                  <a:cubicBezTo>
                    <a:pt x="50" y="3891"/>
                    <a:pt x="33" y="4075"/>
                    <a:pt x="16" y="4242"/>
                  </a:cubicBezTo>
                  <a:cubicBezTo>
                    <a:pt x="0" y="4355"/>
                    <a:pt x="231" y="4730"/>
                    <a:pt x="353" y="4730"/>
                  </a:cubicBezTo>
                  <a:cubicBezTo>
                    <a:pt x="358" y="4730"/>
                    <a:pt x="363" y="4729"/>
                    <a:pt x="368" y="4728"/>
                  </a:cubicBezTo>
                  <a:cubicBezTo>
                    <a:pt x="368" y="4959"/>
                    <a:pt x="564" y="5059"/>
                    <a:pt x="779" y="5059"/>
                  </a:cubicBezTo>
                  <a:cubicBezTo>
                    <a:pt x="984" y="5059"/>
                    <a:pt x="1206" y="4967"/>
                    <a:pt x="1288" y="4812"/>
                  </a:cubicBezTo>
                  <a:cubicBezTo>
                    <a:pt x="1338" y="4728"/>
                    <a:pt x="1322" y="4627"/>
                    <a:pt x="1355" y="4561"/>
                  </a:cubicBezTo>
                  <a:cubicBezTo>
                    <a:pt x="1372" y="4510"/>
                    <a:pt x="1439" y="4510"/>
                    <a:pt x="1456" y="4477"/>
                  </a:cubicBezTo>
                  <a:cubicBezTo>
                    <a:pt x="1472" y="4427"/>
                    <a:pt x="1405" y="4376"/>
                    <a:pt x="1422" y="4326"/>
                  </a:cubicBezTo>
                  <a:cubicBezTo>
                    <a:pt x="1456" y="4242"/>
                    <a:pt x="1489" y="4176"/>
                    <a:pt x="1506" y="4092"/>
                  </a:cubicBezTo>
                  <a:cubicBezTo>
                    <a:pt x="1506" y="4075"/>
                    <a:pt x="1472" y="4008"/>
                    <a:pt x="1489" y="3975"/>
                  </a:cubicBezTo>
                  <a:cubicBezTo>
                    <a:pt x="1489" y="3941"/>
                    <a:pt x="1556" y="3908"/>
                    <a:pt x="1556" y="3841"/>
                  </a:cubicBezTo>
                  <a:cubicBezTo>
                    <a:pt x="1556" y="3807"/>
                    <a:pt x="1506" y="3774"/>
                    <a:pt x="1489" y="3740"/>
                  </a:cubicBezTo>
                  <a:cubicBezTo>
                    <a:pt x="1456" y="3657"/>
                    <a:pt x="1573" y="3590"/>
                    <a:pt x="1573" y="3506"/>
                  </a:cubicBezTo>
                  <a:cubicBezTo>
                    <a:pt x="1590" y="3422"/>
                    <a:pt x="1539" y="3389"/>
                    <a:pt x="1523" y="3339"/>
                  </a:cubicBezTo>
                  <a:cubicBezTo>
                    <a:pt x="1506" y="3288"/>
                    <a:pt x="1506" y="3255"/>
                    <a:pt x="1506" y="3205"/>
                  </a:cubicBezTo>
                  <a:cubicBezTo>
                    <a:pt x="1489" y="3071"/>
                    <a:pt x="1472" y="2920"/>
                    <a:pt x="1456" y="2786"/>
                  </a:cubicBezTo>
                  <a:cubicBezTo>
                    <a:pt x="1439" y="2619"/>
                    <a:pt x="1405" y="2435"/>
                    <a:pt x="1389" y="2251"/>
                  </a:cubicBezTo>
                  <a:cubicBezTo>
                    <a:pt x="1372" y="2083"/>
                    <a:pt x="1355" y="1933"/>
                    <a:pt x="1338" y="1782"/>
                  </a:cubicBezTo>
                  <a:lnTo>
                    <a:pt x="1288" y="1397"/>
                  </a:lnTo>
                  <a:cubicBezTo>
                    <a:pt x="1221" y="1313"/>
                    <a:pt x="1188" y="1230"/>
                    <a:pt x="1154" y="1146"/>
                  </a:cubicBezTo>
                  <a:cubicBezTo>
                    <a:pt x="987" y="761"/>
                    <a:pt x="836" y="393"/>
                    <a:pt x="702" y="8"/>
                  </a:cubicBezTo>
                  <a:cubicBezTo>
                    <a:pt x="695" y="2"/>
                    <a:pt x="686" y="0"/>
                    <a:pt x="678"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7" name="Google Shape;287;p39"/>
            <p:cNvSpPr/>
            <p:nvPr/>
          </p:nvSpPr>
          <p:spPr>
            <a:xfrm>
              <a:off x="2432823" y="3995983"/>
              <a:ext cx="81569" cy="261445"/>
            </a:xfrm>
            <a:custGeom>
              <a:avLst/>
              <a:gdLst/>
              <a:ahLst/>
              <a:cxnLst/>
              <a:rect l="l" t="t" r="r" b="b"/>
              <a:pathLst>
                <a:path w="1574" h="5045" extrusionOk="0">
                  <a:moveTo>
                    <a:pt x="673" y="1"/>
                  </a:moveTo>
                  <a:cubicBezTo>
                    <a:pt x="621" y="1"/>
                    <a:pt x="583" y="72"/>
                    <a:pt x="569" y="142"/>
                  </a:cubicBezTo>
                  <a:cubicBezTo>
                    <a:pt x="536" y="276"/>
                    <a:pt x="519" y="427"/>
                    <a:pt x="519" y="578"/>
                  </a:cubicBezTo>
                  <a:cubicBezTo>
                    <a:pt x="452" y="578"/>
                    <a:pt x="419" y="661"/>
                    <a:pt x="419" y="728"/>
                  </a:cubicBezTo>
                  <a:cubicBezTo>
                    <a:pt x="335" y="1180"/>
                    <a:pt x="268" y="1632"/>
                    <a:pt x="201" y="2067"/>
                  </a:cubicBezTo>
                  <a:lnTo>
                    <a:pt x="184" y="2268"/>
                  </a:lnTo>
                  <a:lnTo>
                    <a:pt x="117" y="2971"/>
                  </a:lnTo>
                  <a:cubicBezTo>
                    <a:pt x="117" y="3072"/>
                    <a:pt x="101" y="3189"/>
                    <a:pt x="101" y="3289"/>
                  </a:cubicBezTo>
                  <a:lnTo>
                    <a:pt x="50" y="3708"/>
                  </a:lnTo>
                  <a:lnTo>
                    <a:pt x="0" y="4243"/>
                  </a:lnTo>
                  <a:cubicBezTo>
                    <a:pt x="0" y="4342"/>
                    <a:pt x="225" y="4729"/>
                    <a:pt x="344" y="4729"/>
                  </a:cubicBezTo>
                  <a:cubicBezTo>
                    <a:pt x="347" y="4729"/>
                    <a:pt x="349" y="4729"/>
                    <a:pt x="352" y="4729"/>
                  </a:cubicBezTo>
                  <a:cubicBezTo>
                    <a:pt x="352" y="4949"/>
                    <a:pt x="544" y="5045"/>
                    <a:pt x="756" y="5045"/>
                  </a:cubicBezTo>
                  <a:cubicBezTo>
                    <a:pt x="963" y="5045"/>
                    <a:pt x="1189" y="4953"/>
                    <a:pt x="1272" y="4796"/>
                  </a:cubicBezTo>
                  <a:cubicBezTo>
                    <a:pt x="1306" y="4712"/>
                    <a:pt x="1306" y="4628"/>
                    <a:pt x="1339" y="4545"/>
                  </a:cubicBezTo>
                  <a:cubicBezTo>
                    <a:pt x="1356" y="4511"/>
                    <a:pt x="1423" y="4511"/>
                    <a:pt x="1440" y="4461"/>
                  </a:cubicBezTo>
                  <a:cubicBezTo>
                    <a:pt x="1456" y="4411"/>
                    <a:pt x="1389" y="4361"/>
                    <a:pt x="1406" y="4327"/>
                  </a:cubicBezTo>
                  <a:cubicBezTo>
                    <a:pt x="1440" y="4243"/>
                    <a:pt x="1473" y="4160"/>
                    <a:pt x="1490" y="4093"/>
                  </a:cubicBezTo>
                  <a:cubicBezTo>
                    <a:pt x="1490" y="4076"/>
                    <a:pt x="1456" y="4009"/>
                    <a:pt x="1473" y="3976"/>
                  </a:cubicBezTo>
                  <a:cubicBezTo>
                    <a:pt x="1473" y="3942"/>
                    <a:pt x="1557" y="3909"/>
                    <a:pt x="1540" y="3842"/>
                  </a:cubicBezTo>
                  <a:cubicBezTo>
                    <a:pt x="1540" y="3808"/>
                    <a:pt x="1490" y="3775"/>
                    <a:pt x="1473" y="3741"/>
                  </a:cubicBezTo>
                  <a:cubicBezTo>
                    <a:pt x="1456" y="3658"/>
                    <a:pt x="1557" y="3591"/>
                    <a:pt x="1573" y="3507"/>
                  </a:cubicBezTo>
                  <a:cubicBezTo>
                    <a:pt x="1573" y="3423"/>
                    <a:pt x="1540" y="3390"/>
                    <a:pt x="1507" y="3340"/>
                  </a:cubicBezTo>
                  <a:cubicBezTo>
                    <a:pt x="1490" y="3289"/>
                    <a:pt x="1490" y="3256"/>
                    <a:pt x="1490" y="3206"/>
                  </a:cubicBezTo>
                  <a:lnTo>
                    <a:pt x="1440" y="2787"/>
                  </a:lnTo>
                  <a:cubicBezTo>
                    <a:pt x="1423" y="2620"/>
                    <a:pt x="1406" y="2436"/>
                    <a:pt x="1373" y="2252"/>
                  </a:cubicBezTo>
                  <a:cubicBezTo>
                    <a:pt x="1356" y="2084"/>
                    <a:pt x="1339" y="1950"/>
                    <a:pt x="1322" y="1783"/>
                  </a:cubicBezTo>
                  <a:lnTo>
                    <a:pt x="1272" y="1398"/>
                  </a:lnTo>
                  <a:cubicBezTo>
                    <a:pt x="1222" y="1314"/>
                    <a:pt x="1172" y="1230"/>
                    <a:pt x="1138" y="1147"/>
                  </a:cubicBezTo>
                  <a:cubicBezTo>
                    <a:pt x="971" y="762"/>
                    <a:pt x="837" y="394"/>
                    <a:pt x="703" y="9"/>
                  </a:cubicBezTo>
                  <a:cubicBezTo>
                    <a:pt x="693" y="3"/>
                    <a:pt x="683" y="1"/>
                    <a:pt x="673" y="1"/>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8" name="Google Shape;288;p39"/>
            <p:cNvSpPr/>
            <p:nvPr/>
          </p:nvSpPr>
          <p:spPr>
            <a:xfrm>
              <a:off x="3650513" y="4034700"/>
              <a:ext cx="81569" cy="262329"/>
            </a:xfrm>
            <a:custGeom>
              <a:avLst/>
              <a:gdLst/>
              <a:ahLst/>
              <a:cxnLst/>
              <a:rect l="l" t="t" r="r" b="b"/>
              <a:pathLst>
                <a:path w="1575" h="5065" extrusionOk="0">
                  <a:moveTo>
                    <a:pt x="670" y="1"/>
                  </a:moveTo>
                  <a:cubicBezTo>
                    <a:pt x="612" y="1"/>
                    <a:pt x="569" y="77"/>
                    <a:pt x="553" y="154"/>
                  </a:cubicBezTo>
                  <a:cubicBezTo>
                    <a:pt x="537" y="287"/>
                    <a:pt x="520" y="438"/>
                    <a:pt x="503" y="589"/>
                  </a:cubicBezTo>
                  <a:cubicBezTo>
                    <a:pt x="436" y="589"/>
                    <a:pt x="403" y="672"/>
                    <a:pt x="403" y="739"/>
                  </a:cubicBezTo>
                  <a:cubicBezTo>
                    <a:pt x="336" y="1191"/>
                    <a:pt x="252" y="1627"/>
                    <a:pt x="185" y="2079"/>
                  </a:cubicBezTo>
                  <a:lnTo>
                    <a:pt x="168" y="2279"/>
                  </a:lnTo>
                  <a:cubicBezTo>
                    <a:pt x="152" y="2514"/>
                    <a:pt x="135" y="2748"/>
                    <a:pt x="101" y="2982"/>
                  </a:cubicBezTo>
                  <a:cubicBezTo>
                    <a:pt x="101" y="3083"/>
                    <a:pt x="85" y="3200"/>
                    <a:pt x="85" y="3300"/>
                  </a:cubicBezTo>
                  <a:lnTo>
                    <a:pt x="51" y="3719"/>
                  </a:lnTo>
                  <a:cubicBezTo>
                    <a:pt x="34" y="3903"/>
                    <a:pt x="18" y="4087"/>
                    <a:pt x="1" y="4255"/>
                  </a:cubicBezTo>
                  <a:cubicBezTo>
                    <a:pt x="1" y="4367"/>
                    <a:pt x="202" y="4742"/>
                    <a:pt x="336" y="4742"/>
                  </a:cubicBezTo>
                  <a:cubicBezTo>
                    <a:pt x="342" y="4742"/>
                    <a:pt x="347" y="4741"/>
                    <a:pt x="352" y="4740"/>
                  </a:cubicBezTo>
                  <a:cubicBezTo>
                    <a:pt x="352" y="4968"/>
                    <a:pt x="545" y="5064"/>
                    <a:pt x="757" y="5064"/>
                  </a:cubicBezTo>
                  <a:cubicBezTo>
                    <a:pt x="964" y="5064"/>
                    <a:pt x="1190" y="4973"/>
                    <a:pt x="1273" y="4824"/>
                  </a:cubicBezTo>
                  <a:cubicBezTo>
                    <a:pt x="1307" y="4740"/>
                    <a:pt x="1290" y="4640"/>
                    <a:pt x="1323" y="4556"/>
                  </a:cubicBezTo>
                  <a:cubicBezTo>
                    <a:pt x="1340" y="4522"/>
                    <a:pt x="1424" y="4522"/>
                    <a:pt x="1440" y="4472"/>
                  </a:cubicBezTo>
                  <a:cubicBezTo>
                    <a:pt x="1457" y="4439"/>
                    <a:pt x="1390" y="4388"/>
                    <a:pt x="1407" y="4338"/>
                  </a:cubicBezTo>
                  <a:cubicBezTo>
                    <a:pt x="1440" y="4255"/>
                    <a:pt x="1457" y="4171"/>
                    <a:pt x="1474" y="4104"/>
                  </a:cubicBezTo>
                  <a:cubicBezTo>
                    <a:pt x="1474" y="4070"/>
                    <a:pt x="1474" y="4037"/>
                    <a:pt x="1474" y="3987"/>
                  </a:cubicBezTo>
                  <a:cubicBezTo>
                    <a:pt x="1474" y="3936"/>
                    <a:pt x="1541" y="3920"/>
                    <a:pt x="1524" y="3853"/>
                  </a:cubicBezTo>
                  <a:cubicBezTo>
                    <a:pt x="1524" y="3803"/>
                    <a:pt x="1474" y="3786"/>
                    <a:pt x="1457" y="3736"/>
                  </a:cubicBezTo>
                  <a:cubicBezTo>
                    <a:pt x="1440" y="3669"/>
                    <a:pt x="1541" y="3602"/>
                    <a:pt x="1558" y="3518"/>
                  </a:cubicBezTo>
                  <a:cubicBezTo>
                    <a:pt x="1574" y="3418"/>
                    <a:pt x="1524" y="3401"/>
                    <a:pt x="1507" y="3334"/>
                  </a:cubicBezTo>
                  <a:cubicBezTo>
                    <a:pt x="1491" y="3300"/>
                    <a:pt x="1474" y="3267"/>
                    <a:pt x="1474" y="3217"/>
                  </a:cubicBezTo>
                  <a:cubicBezTo>
                    <a:pt x="1457" y="3083"/>
                    <a:pt x="1440" y="2932"/>
                    <a:pt x="1424" y="2798"/>
                  </a:cubicBezTo>
                  <a:cubicBezTo>
                    <a:pt x="1407" y="2631"/>
                    <a:pt x="1390" y="2447"/>
                    <a:pt x="1374" y="2263"/>
                  </a:cubicBezTo>
                  <a:cubicBezTo>
                    <a:pt x="1357" y="2095"/>
                    <a:pt x="1323" y="1945"/>
                    <a:pt x="1307" y="1794"/>
                  </a:cubicBezTo>
                  <a:lnTo>
                    <a:pt x="1256" y="1409"/>
                  </a:lnTo>
                  <a:cubicBezTo>
                    <a:pt x="1206" y="1325"/>
                    <a:pt x="1156" y="1242"/>
                    <a:pt x="1122" y="1141"/>
                  </a:cubicBezTo>
                  <a:cubicBezTo>
                    <a:pt x="972" y="773"/>
                    <a:pt x="821" y="388"/>
                    <a:pt x="687" y="3"/>
                  </a:cubicBezTo>
                  <a:cubicBezTo>
                    <a:pt x="681" y="1"/>
                    <a:pt x="676" y="1"/>
                    <a:pt x="670" y="1"/>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89" name="Google Shape;289;p39"/>
            <p:cNvSpPr/>
            <p:nvPr/>
          </p:nvSpPr>
          <p:spPr>
            <a:xfrm>
              <a:off x="2209183" y="3967379"/>
              <a:ext cx="88278" cy="283747"/>
            </a:xfrm>
            <a:custGeom>
              <a:avLst/>
              <a:gdLst/>
              <a:ahLst/>
              <a:cxnLst/>
              <a:rect l="l" t="t" r="r" b="b"/>
              <a:pathLst>
                <a:path w="1574" h="5059" extrusionOk="0">
                  <a:moveTo>
                    <a:pt x="660" y="1"/>
                  </a:moveTo>
                  <a:cubicBezTo>
                    <a:pt x="606" y="1"/>
                    <a:pt x="567" y="83"/>
                    <a:pt x="553" y="141"/>
                  </a:cubicBezTo>
                  <a:cubicBezTo>
                    <a:pt x="536" y="275"/>
                    <a:pt x="519" y="426"/>
                    <a:pt x="502" y="576"/>
                  </a:cubicBezTo>
                  <a:cubicBezTo>
                    <a:pt x="435" y="576"/>
                    <a:pt x="419" y="677"/>
                    <a:pt x="402" y="744"/>
                  </a:cubicBezTo>
                  <a:cubicBezTo>
                    <a:pt x="335" y="1179"/>
                    <a:pt x="251" y="1631"/>
                    <a:pt x="184" y="2066"/>
                  </a:cubicBezTo>
                  <a:lnTo>
                    <a:pt x="168" y="2267"/>
                  </a:lnTo>
                  <a:lnTo>
                    <a:pt x="117" y="2970"/>
                  </a:lnTo>
                  <a:cubicBezTo>
                    <a:pt x="117" y="3087"/>
                    <a:pt x="84" y="3188"/>
                    <a:pt x="84" y="3288"/>
                  </a:cubicBezTo>
                  <a:lnTo>
                    <a:pt x="50" y="3723"/>
                  </a:lnTo>
                  <a:cubicBezTo>
                    <a:pt x="34" y="3891"/>
                    <a:pt x="17" y="4075"/>
                    <a:pt x="0" y="4242"/>
                  </a:cubicBezTo>
                  <a:cubicBezTo>
                    <a:pt x="0" y="4355"/>
                    <a:pt x="201" y="4729"/>
                    <a:pt x="335" y="4729"/>
                  </a:cubicBezTo>
                  <a:cubicBezTo>
                    <a:pt x="341" y="4729"/>
                    <a:pt x="346" y="4729"/>
                    <a:pt x="352" y="4728"/>
                  </a:cubicBezTo>
                  <a:cubicBezTo>
                    <a:pt x="352" y="4958"/>
                    <a:pt x="548" y="5058"/>
                    <a:pt x="763" y="5058"/>
                  </a:cubicBezTo>
                  <a:cubicBezTo>
                    <a:pt x="968" y="5058"/>
                    <a:pt x="1190" y="4967"/>
                    <a:pt x="1272" y="4811"/>
                  </a:cubicBezTo>
                  <a:cubicBezTo>
                    <a:pt x="1306" y="4728"/>
                    <a:pt x="1289" y="4644"/>
                    <a:pt x="1323" y="4560"/>
                  </a:cubicBezTo>
                  <a:cubicBezTo>
                    <a:pt x="1339" y="4510"/>
                    <a:pt x="1423" y="4510"/>
                    <a:pt x="1440" y="4476"/>
                  </a:cubicBezTo>
                  <a:cubicBezTo>
                    <a:pt x="1440" y="4426"/>
                    <a:pt x="1389" y="4376"/>
                    <a:pt x="1406" y="4326"/>
                  </a:cubicBezTo>
                  <a:cubicBezTo>
                    <a:pt x="1440" y="4242"/>
                    <a:pt x="1456" y="4175"/>
                    <a:pt x="1473" y="4091"/>
                  </a:cubicBezTo>
                  <a:cubicBezTo>
                    <a:pt x="1473" y="4091"/>
                    <a:pt x="1456" y="4024"/>
                    <a:pt x="1473" y="3991"/>
                  </a:cubicBezTo>
                  <a:cubicBezTo>
                    <a:pt x="1473" y="3941"/>
                    <a:pt x="1540" y="3907"/>
                    <a:pt x="1523" y="3840"/>
                  </a:cubicBezTo>
                  <a:cubicBezTo>
                    <a:pt x="1523" y="3807"/>
                    <a:pt x="1473" y="3773"/>
                    <a:pt x="1473" y="3740"/>
                  </a:cubicBezTo>
                  <a:cubicBezTo>
                    <a:pt x="1440" y="3656"/>
                    <a:pt x="1540" y="3589"/>
                    <a:pt x="1557" y="3506"/>
                  </a:cubicBezTo>
                  <a:cubicBezTo>
                    <a:pt x="1574" y="3422"/>
                    <a:pt x="1523" y="3388"/>
                    <a:pt x="1507" y="3338"/>
                  </a:cubicBezTo>
                  <a:cubicBezTo>
                    <a:pt x="1490" y="3288"/>
                    <a:pt x="1473" y="3255"/>
                    <a:pt x="1473" y="3221"/>
                  </a:cubicBezTo>
                  <a:cubicBezTo>
                    <a:pt x="1456" y="3070"/>
                    <a:pt x="1440" y="2936"/>
                    <a:pt x="1423" y="2803"/>
                  </a:cubicBezTo>
                  <a:cubicBezTo>
                    <a:pt x="1406" y="2618"/>
                    <a:pt x="1389" y="2434"/>
                    <a:pt x="1373" y="2250"/>
                  </a:cubicBezTo>
                  <a:cubicBezTo>
                    <a:pt x="1339" y="2083"/>
                    <a:pt x="1323" y="1949"/>
                    <a:pt x="1306" y="1782"/>
                  </a:cubicBezTo>
                  <a:lnTo>
                    <a:pt x="1256" y="1397"/>
                  </a:lnTo>
                  <a:cubicBezTo>
                    <a:pt x="1205" y="1313"/>
                    <a:pt x="1155" y="1229"/>
                    <a:pt x="1122" y="1145"/>
                  </a:cubicBezTo>
                  <a:cubicBezTo>
                    <a:pt x="971" y="760"/>
                    <a:pt x="820" y="392"/>
                    <a:pt x="686" y="7"/>
                  </a:cubicBezTo>
                  <a:cubicBezTo>
                    <a:pt x="677" y="3"/>
                    <a:pt x="668" y="1"/>
                    <a:pt x="660" y="1"/>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90" name="Google Shape;290;p39"/>
          <p:cNvSpPr/>
          <p:nvPr/>
        </p:nvSpPr>
        <p:spPr>
          <a:xfrm>
            <a:off x="-3025544" y="2171400"/>
            <a:ext cx="9628140" cy="1882709"/>
          </a:xfrm>
          <a:custGeom>
            <a:avLst/>
            <a:gdLst/>
            <a:ahLst/>
            <a:cxnLst/>
            <a:rect l="l" t="t" r="r" b="b"/>
            <a:pathLst>
              <a:path w="47465" h="9279" extrusionOk="0">
                <a:moveTo>
                  <a:pt x="25715" y="1"/>
                </a:moveTo>
                <a:cubicBezTo>
                  <a:pt x="22766" y="1"/>
                  <a:pt x="19926" y="945"/>
                  <a:pt x="18451" y="2591"/>
                </a:cubicBezTo>
                <a:cubicBezTo>
                  <a:pt x="17724" y="1803"/>
                  <a:pt x="16922" y="1464"/>
                  <a:pt x="16134" y="1464"/>
                </a:cubicBezTo>
                <a:cubicBezTo>
                  <a:pt x="13794" y="1464"/>
                  <a:pt x="11582" y="4460"/>
                  <a:pt x="11855" y="7576"/>
                </a:cubicBezTo>
                <a:cubicBezTo>
                  <a:pt x="10202" y="7236"/>
                  <a:pt x="8735" y="7100"/>
                  <a:pt x="7448" y="7100"/>
                </a:cubicBezTo>
                <a:cubicBezTo>
                  <a:pt x="2296" y="7100"/>
                  <a:pt x="1" y="9278"/>
                  <a:pt x="1" y="9278"/>
                </a:cubicBezTo>
                <a:lnTo>
                  <a:pt x="46142" y="9278"/>
                </a:lnTo>
                <a:cubicBezTo>
                  <a:pt x="47465" y="5859"/>
                  <a:pt x="44249" y="3789"/>
                  <a:pt x="40502" y="3789"/>
                </a:cubicBezTo>
                <a:cubicBezTo>
                  <a:pt x="38653" y="3789"/>
                  <a:pt x="36674" y="4293"/>
                  <a:pt x="35047" y="5388"/>
                </a:cubicBezTo>
                <a:cubicBezTo>
                  <a:pt x="33618" y="1616"/>
                  <a:pt x="29572" y="1"/>
                  <a:pt x="25715"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91" name="Google Shape;291;p39"/>
          <p:cNvSpPr txBox="1">
            <a:spLocks noGrp="1"/>
          </p:cNvSpPr>
          <p:nvPr>
            <p:ph type="subTitle" idx="1"/>
          </p:nvPr>
        </p:nvSpPr>
        <p:spPr>
          <a:xfrm>
            <a:off x="5527360" y="4054144"/>
            <a:ext cx="13322930" cy="70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292" name="Google Shape;292;p39"/>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Font typeface="Barlow Condensed"/>
              <a:buNone/>
              <a:defRPr sz="7998" b="1">
                <a:latin typeface="Barlow Condensed"/>
                <a:ea typeface="Barlow Condensed"/>
                <a:cs typeface="Barlow Condensed"/>
                <a:sym typeface="Barlow Condensed"/>
              </a:defRPr>
            </a:lvl1pPr>
            <a:lvl2pPr lvl="1" algn="ctr">
              <a:lnSpc>
                <a:spcPct val="100000"/>
              </a:lnSpc>
              <a:spcBef>
                <a:spcPts val="0"/>
              </a:spcBef>
              <a:spcAft>
                <a:spcPts val="0"/>
              </a:spcAft>
              <a:buSzPts val="3000"/>
              <a:buNone/>
              <a:defRPr sz="7998"/>
            </a:lvl2pPr>
            <a:lvl3pPr lvl="2" algn="ctr">
              <a:lnSpc>
                <a:spcPct val="100000"/>
              </a:lnSpc>
              <a:spcBef>
                <a:spcPts val="0"/>
              </a:spcBef>
              <a:spcAft>
                <a:spcPts val="0"/>
              </a:spcAft>
              <a:buSzPts val="3000"/>
              <a:buNone/>
              <a:defRPr sz="7998"/>
            </a:lvl3pPr>
            <a:lvl4pPr lvl="3" algn="ctr">
              <a:lnSpc>
                <a:spcPct val="100000"/>
              </a:lnSpc>
              <a:spcBef>
                <a:spcPts val="0"/>
              </a:spcBef>
              <a:spcAft>
                <a:spcPts val="0"/>
              </a:spcAft>
              <a:buSzPts val="3000"/>
              <a:buNone/>
              <a:defRPr sz="7998"/>
            </a:lvl4pPr>
            <a:lvl5pPr lvl="4" algn="ctr">
              <a:lnSpc>
                <a:spcPct val="100000"/>
              </a:lnSpc>
              <a:spcBef>
                <a:spcPts val="0"/>
              </a:spcBef>
              <a:spcAft>
                <a:spcPts val="0"/>
              </a:spcAft>
              <a:buSzPts val="3000"/>
              <a:buNone/>
              <a:defRPr sz="7998"/>
            </a:lvl5pPr>
            <a:lvl6pPr lvl="5" algn="ctr">
              <a:lnSpc>
                <a:spcPct val="100000"/>
              </a:lnSpc>
              <a:spcBef>
                <a:spcPts val="0"/>
              </a:spcBef>
              <a:spcAft>
                <a:spcPts val="0"/>
              </a:spcAft>
              <a:buSzPts val="3000"/>
              <a:buNone/>
              <a:defRPr sz="7998"/>
            </a:lvl6pPr>
            <a:lvl7pPr lvl="6" algn="ctr">
              <a:lnSpc>
                <a:spcPct val="100000"/>
              </a:lnSpc>
              <a:spcBef>
                <a:spcPts val="0"/>
              </a:spcBef>
              <a:spcAft>
                <a:spcPts val="0"/>
              </a:spcAft>
              <a:buSzPts val="3000"/>
              <a:buNone/>
              <a:defRPr sz="7998"/>
            </a:lvl7pPr>
            <a:lvl8pPr lvl="7" algn="ctr">
              <a:lnSpc>
                <a:spcPct val="100000"/>
              </a:lnSpc>
              <a:spcBef>
                <a:spcPts val="0"/>
              </a:spcBef>
              <a:spcAft>
                <a:spcPts val="0"/>
              </a:spcAft>
              <a:buSzPts val="3000"/>
              <a:buNone/>
              <a:defRPr sz="7998"/>
            </a:lvl8pPr>
            <a:lvl9pPr lvl="8" algn="ctr">
              <a:lnSpc>
                <a:spcPct val="100000"/>
              </a:lnSpc>
              <a:spcBef>
                <a:spcPts val="0"/>
              </a:spcBef>
              <a:spcAft>
                <a:spcPts val="0"/>
              </a:spcAft>
              <a:buSzPts val="3000"/>
              <a:buNone/>
              <a:defRPr sz="7998"/>
            </a:lvl9pPr>
          </a:lstStyle>
          <a:p>
            <a:endParaRPr/>
          </a:p>
        </p:txBody>
      </p:sp>
      <p:sp>
        <p:nvSpPr>
          <p:cNvPr id="293" name="Google Shape;293;p39"/>
          <p:cNvSpPr/>
          <p:nvPr/>
        </p:nvSpPr>
        <p:spPr>
          <a:xfrm>
            <a:off x="18850291" y="6657168"/>
            <a:ext cx="9628140" cy="1882709"/>
          </a:xfrm>
          <a:custGeom>
            <a:avLst/>
            <a:gdLst/>
            <a:ahLst/>
            <a:cxnLst/>
            <a:rect l="l" t="t" r="r" b="b"/>
            <a:pathLst>
              <a:path w="47465" h="9279" extrusionOk="0">
                <a:moveTo>
                  <a:pt x="25715" y="1"/>
                </a:moveTo>
                <a:cubicBezTo>
                  <a:pt x="22766" y="1"/>
                  <a:pt x="19926" y="945"/>
                  <a:pt x="18451" y="2591"/>
                </a:cubicBezTo>
                <a:cubicBezTo>
                  <a:pt x="17724" y="1803"/>
                  <a:pt x="16922" y="1464"/>
                  <a:pt x="16134" y="1464"/>
                </a:cubicBezTo>
                <a:cubicBezTo>
                  <a:pt x="13794" y="1464"/>
                  <a:pt x="11582" y="4460"/>
                  <a:pt x="11855" y="7576"/>
                </a:cubicBezTo>
                <a:cubicBezTo>
                  <a:pt x="10202" y="7236"/>
                  <a:pt x="8735" y="7100"/>
                  <a:pt x="7448" y="7100"/>
                </a:cubicBezTo>
                <a:cubicBezTo>
                  <a:pt x="2296" y="7100"/>
                  <a:pt x="1" y="9278"/>
                  <a:pt x="1" y="9278"/>
                </a:cubicBezTo>
                <a:lnTo>
                  <a:pt x="46142" y="9278"/>
                </a:lnTo>
                <a:cubicBezTo>
                  <a:pt x="47465" y="5859"/>
                  <a:pt x="44249" y="3789"/>
                  <a:pt x="40502" y="3789"/>
                </a:cubicBezTo>
                <a:cubicBezTo>
                  <a:pt x="38653" y="3789"/>
                  <a:pt x="36674" y="4293"/>
                  <a:pt x="35047" y="5388"/>
                </a:cubicBezTo>
                <a:cubicBezTo>
                  <a:pt x="33618" y="1616"/>
                  <a:pt x="29572" y="1"/>
                  <a:pt x="25715"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rgbClr val="82F0F2"/>
        </a:solidFill>
        <a:effectLst/>
      </p:bgPr>
    </p:bg>
    <p:spTree>
      <p:nvGrpSpPr>
        <p:cNvPr id="1" name="Shape 294"/>
        <p:cNvGrpSpPr/>
        <p:nvPr/>
      </p:nvGrpSpPr>
      <p:grpSpPr>
        <a:xfrm>
          <a:off x="0" y="0"/>
          <a:ext cx="0" cy="0"/>
          <a:chOff x="0" y="0"/>
          <a:chExt cx="0" cy="0"/>
        </a:xfrm>
      </p:grpSpPr>
      <p:sp>
        <p:nvSpPr>
          <p:cNvPr id="295" name="Google Shape;295;p40"/>
          <p:cNvSpPr/>
          <p:nvPr/>
        </p:nvSpPr>
        <p:spPr>
          <a:xfrm flipH="1">
            <a:off x="-654295" y="6933801"/>
            <a:ext cx="25686245" cy="8954995"/>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296" name="Google Shape;296;p40"/>
          <p:cNvGrpSpPr/>
          <p:nvPr/>
        </p:nvGrpSpPr>
        <p:grpSpPr>
          <a:xfrm rot="1078811">
            <a:off x="-4183146" y="-8751102"/>
            <a:ext cx="30427434" cy="24956641"/>
            <a:chOff x="-315544" y="-4662462"/>
            <a:chExt cx="11412820" cy="9358379"/>
          </a:xfrm>
        </p:grpSpPr>
        <p:sp>
          <p:nvSpPr>
            <p:cNvPr id="297" name="Google Shape;297;p40"/>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98" name="Google Shape;298;p40"/>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99" name="Google Shape;299;p40"/>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00" name="Google Shape;300;p40"/>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Font typeface="Barlow Condensed"/>
              <a:buNone/>
              <a:defRPr sz="7998" b="1">
                <a:latin typeface="Barlow Condensed"/>
                <a:ea typeface="Barlow Condensed"/>
                <a:cs typeface="Barlow Condensed"/>
                <a:sym typeface="Barlow Condensed"/>
              </a:defRPr>
            </a:lvl1pPr>
            <a:lvl2pPr lvl="1" algn="ctr">
              <a:lnSpc>
                <a:spcPct val="100000"/>
              </a:lnSpc>
              <a:spcBef>
                <a:spcPts val="0"/>
              </a:spcBef>
              <a:spcAft>
                <a:spcPts val="0"/>
              </a:spcAft>
              <a:buSzPts val="3600"/>
              <a:buNone/>
              <a:defRPr sz="9598"/>
            </a:lvl2pPr>
            <a:lvl3pPr lvl="2" algn="ctr">
              <a:lnSpc>
                <a:spcPct val="100000"/>
              </a:lnSpc>
              <a:spcBef>
                <a:spcPts val="0"/>
              </a:spcBef>
              <a:spcAft>
                <a:spcPts val="0"/>
              </a:spcAft>
              <a:buSzPts val="3600"/>
              <a:buNone/>
              <a:defRPr sz="9598"/>
            </a:lvl3pPr>
            <a:lvl4pPr lvl="3" algn="ctr">
              <a:lnSpc>
                <a:spcPct val="100000"/>
              </a:lnSpc>
              <a:spcBef>
                <a:spcPts val="0"/>
              </a:spcBef>
              <a:spcAft>
                <a:spcPts val="0"/>
              </a:spcAft>
              <a:buSzPts val="3600"/>
              <a:buNone/>
              <a:defRPr sz="9598"/>
            </a:lvl4pPr>
            <a:lvl5pPr lvl="4" algn="ctr">
              <a:lnSpc>
                <a:spcPct val="100000"/>
              </a:lnSpc>
              <a:spcBef>
                <a:spcPts val="0"/>
              </a:spcBef>
              <a:spcAft>
                <a:spcPts val="0"/>
              </a:spcAft>
              <a:buSzPts val="3600"/>
              <a:buNone/>
              <a:defRPr sz="9598"/>
            </a:lvl5pPr>
            <a:lvl6pPr lvl="5" algn="ctr">
              <a:lnSpc>
                <a:spcPct val="100000"/>
              </a:lnSpc>
              <a:spcBef>
                <a:spcPts val="0"/>
              </a:spcBef>
              <a:spcAft>
                <a:spcPts val="0"/>
              </a:spcAft>
              <a:buSzPts val="3600"/>
              <a:buNone/>
              <a:defRPr sz="9598"/>
            </a:lvl6pPr>
            <a:lvl7pPr lvl="6" algn="ctr">
              <a:lnSpc>
                <a:spcPct val="100000"/>
              </a:lnSpc>
              <a:spcBef>
                <a:spcPts val="0"/>
              </a:spcBef>
              <a:spcAft>
                <a:spcPts val="0"/>
              </a:spcAft>
              <a:buSzPts val="3600"/>
              <a:buNone/>
              <a:defRPr sz="9598"/>
            </a:lvl7pPr>
            <a:lvl8pPr lvl="7" algn="ctr">
              <a:lnSpc>
                <a:spcPct val="100000"/>
              </a:lnSpc>
              <a:spcBef>
                <a:spcPts val="0"/>
              </a:spcBef>
              <a:spcAft>
                <a:spcPts val="0"/>
              </a:spcAft>
              <a:buSzPts val="3600"/>
              <a:buNone/>
              <a:defRPr sz="9598"/>
            </a:lvl8pPr>
            <a:lvl9pPr lvl="8" algn="ctr">
              <a:lnSpc>
                <a:spcPct val="100000"/>
              </a:lnSpc>
              <a:spcBef>
                <a:spcPts val="0"/>
              </a:spcBef>
              <a:spcAft>
                <a:spcPts val="0"/>
              </a:spcAft>
              <a:buSzPts val="3600"/>
              <a:buNone/>
              <a:defRPr sz="9598"/>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rgbClr val="82F0F2"/>
        </a:solidFill>
        <a:effectLst/>
      </p:bgPr>
    </p:bg>
    <p:spTree>
      <p:nvGrpSpPr>
        <p:cNvPr id="1" name="Shape 301"/>
        <p:cNvGrpSpPr/>
        <p:nvPr/>
      </p:nvGrpSpPr>
      <p:grpSpPr>
        <a:xfrm>
          <a:off x="0" y="0"/>
          <a:ext cx="0" cy="0"/>
          <a:chOff x="0" y="0"/>
          <a:chExt cx="0" cy="0"/>
        </a:xfrm>
      </p:grpSpPr>
      <p:sp>
        <p:nvSpPr>
          <p:cNvPr id="302" name="Google Shape;302;p41"/>
          <p:cNvSpPr/>
          <p:nvPr/>
        </p:nvSpPr>
        <p:spPr>
          <a:xfrm>
            <a:off x="-629368" y="5644335"/>
            <a:ext cx="25686245" cy="8954995"/>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303" name="Google Shape;303;p41"/>
          <p:cNvGrpSpPr/>
          <p:nvPr/>
        </p:nvGrpSpPr>
        <p:grpSpPr>
          <a:xfrm rot="1078811">
            <a:off x="-4183146" y="-8751102"/>
            <a:ext cx="30427434" cy="24956641"/>
            <a:chOff x="-315544" y="-4662462"/>
            <a:chExt cx="11412820" cy="9358379"/>
          </a:xfrm>
        </p:grpSpPr>
        <p:sp>
          <p:nvSpPr>
            <p:cNvPr id="304" name="Google Shape;304;p41"/>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05" name="Google Shape;305;p41"/>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06" name="Google Shape;306;p41"/>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07" name="Google Shape;307;p41"/>
          <p:cNvSpPr/>
          <p:nvPr/>
        </p:nvSpPr>
        <p:spPr>
          <a:xfrm>
            <a:off x="-4320807" y="7657668"/>
            <a:ext cx="29246891" cy="9239336"/>
          </a:xfrm>
          <a:custGeom>
            <a:avLst/>
            <a:gdLst/>
            <a:ahLst/>
            <a:cxnLst/>
            <a:rect l="l" t="t" r="r" b="b"/>
            <a:pathLst>
              <a:path w="86288" h="27252" extrusionOk="0">
                <a:moveTo>
                  <a:pt x="24613" y="0"/>
                </a:moveTo>
                <a:cubicBezTo>
                  <a:pt x="23920" y="0"/>
                  <a:pt x="23236" y="293"/>
                  <a:pt x="22631" y="788"/>
                </a:cubicBezTo>
                <a:cubicBezTo>
                  <a:pt x="21727" y="1558"/>
                  <a:pt x="20991" y="2796"/>
                  <a:pt x="20639" y="4269"/>
                </a:cubicBezTo>
                <a:cubicBezTo>
                  <a:pt x="20522" y="4755"/>
                  <a:pt x="20455" y="5257"/>
                  <a:pt x="20422" y="5776"/>
                </a:cubicBezTo>
                <a:cubicBezTo>
                  <a:pt x="20345" y="7555"/>
                  <a:pt x="20048" y="7911"/>
                  <a:pt x="19580" y="7911"/>
                </a:cubicBezTo>
                <a:cubicBezTo>
                  <a:pt x="19533" y="7911"/>
                  <a:pt x="19484" y="7908"/>
                  <a:pt x="19434" y="7902"/>
                </a:cubicBezTo>
                <a:cubicBezTo>
                  <a:pt x="19156" y="7874"/>
                  <a:pt x="18827" y="7769"/>
                  <a:pt x="18452" y="7769"/>
                </a:cubicBezTo>
                <a:cubicBezTo>
                  <a:pt x="18150" y="7769"/>
                  <a:pt x="17818" y="7837"/>
                  <a:pt x="17459" y="8069"/>
                </a:cubicBezTo>
                <a:cubicBezTo>
                  <a:pt x="17358" y="8136"/>
                  <a:pt x="17275" y="8186"/>
                  <a:pt x="17174" y="8220"/>
                </a:cubicBezTo>
                <a:cubicBezTo>
                  <a:pt x="17009" y="8299"/>
                  <a:pt x="16831" y="8338"/>
                  <a:pt x="16654" y="8338"/>
                </a:cubicBezTo>
                <a:cubicBezTo>
                  <a:pt x="16419" y="8338"/>
                  <a:pt x="16186" y="8269"/>
                  <a:pt x="15986" y="8136"/>
                </a:cubicBezTo>
                <a:cubicBezTo>
                  <a:pt x="15115" y="7617"/>
                  <a:pt x="14429" y="6228"/>
                  <a:pt x="13492" y="5541"/>
                </a:cubicBezTo>
                <a:cubicBezTo>
                  <a:pt x="13321" y="5415"/>
                  <a:pt x="13163" y="5359"/>
                  <a:pt x="13017" y="5359"/>
                </a:cubicBezTo>
                <a:cubicBezTo>
                  <a:pt x="12291" y="5359"/>
                  <a:pt x="11842" y="6731"/>
                  <a:pt x="11383" y="7651"/>
                </a:cubicBezTo>
                <a:cubicBezTo>
                  <a:pt x="11182" y="8069"/>
                  <a:pt x="10964" y="8404"/>
                  <a:pt x="10696" y="8471"/>
                </a:cubicBezTo>
                <a:cubicBezTo>
                  <a:pt x="10664" y="8479"/>
                  <a:pt x="10634" y="8484"/>
                  <a:pt x="10606" y="8484"/>
                </a:cubicBezTo>
                <a:cubicBezTo>
                  <a:pt x="10420" y="8484"/>
                  <a:pt x="10336" y="8296"/>
                  <a:pt x="10278" y="8019"/>
                </a:cubicBezTo>
                <a:cubicBezTo>
                  <a:pt x="10166" y="7377"/>
                  <a:pt x="10253" y="6289"/>
                  <a:pt x="9612" y="6289"/>
                </a:cubicBezTo>
                <a:cubicBezTo>
                  <a:pt x="9584" y="6289"/>
                  <a:pt x="9555" y="6291"/>
                  <a:pt x="9525" y="6295"/>
                </a:cubicBezTo>
                <a:cubicBezTo>
                  <a:pt x="9341" y="6328"/>
                  <a:pt x="9173" y="6412"/>
                  <a:pt x="9023" y="6512"/>
                </a:cubicBezTo>
                <a:cubicBezTo>
                  <a:pt x="7232" y="7600"/>
                  <a:pt x="8186" y="11216"/>
                  <a:pt x="4269" y="12488"/>
                </a:cubicBezTo>
                <a:cubicBezTo>
                  <a:pt x="1557" y="13375"/>
                  <a:pt x="1440" y="15551"/>
                  <a:pt x="1" y="16807"/>
                </a:cubicBezTo>
                <a:lnTo>
                  <a:pt x="22765" y="18598"/>
                </a:lnTo>
                <a:lnTo>
                  <a:pt x="34181" y="19501"/>
                </a:lnTo>
                <a:cubicBezTo>
                  <a:pt x="34114" y="19786"/>
                  <a:pt x="34080" y="20087"/>
                  <a:pt x="34097" y="20389"/>
                </a:cubicBezTo>
                <a:cubicBezTo>
                  <a:pt x="34097" y="21795"/>
                  <a:pt x="33478" y="22129"/>
                  <a:pt x="32791" y="22715"/>
                </a:cubicBezTo>
                <a:cubicBezTo>
                  <a:pt x="32256" y="23167"/>
                  <a:pt x="32272" y="22983"/>
                  <a:pt x="31837" y="23385"/>
                </a:cubicBezTo>
                <a:cubicBezTo>
                  <a:pt x="30665" y="24490"/>
                  <a:pt x="29745" y="25812"/>
                  <a:pt x="28958" y="27218"/>
                </a:cubicBezTo>
                <a:lnTo>
                  <a:pt x="45713" y="27218"/>
                </a:lnTo>
                <a:lnTo>
                  <a:pt x="45697" y="27251"/>
                </a:lnTo>
                <a:lnTo>
                  <a:pt x="45864" y="27218"/>
                </a:lnTo>
                <a:lnTo>
                  <a:pt x="60594" y="27218"/>
                </a:lnTo>
                <a:cubicBezTo>
                  <a:pt x="59824" y="26565"/>
                  <a:pt x="59556" y="25544"/>
                  <a:pt x="58736" y="24774"/>
                </a:cubicBezTo>
                <a:lnTo>
                  <a:pt x="62301" y="24105"/>
                </a:lnTo>
                <a:lnTo>
                  <a:pt x="86288" y="19552"/>
                </a:lnTo>
                <a:cubicBezTo>
                  <a:pt x="86170" y="19234"/>
                  <a:pt x="86020" y="18932"/>
                  <a:pt x="85836" y="18648"/>
                </a:cubicBezTo>
                <a:cubicBezTo>
                  <a:pt x="85752" y="18531"/>
                  <a:pt x="85635" y="18430"/>
                  <a:pt x="85501" y="18363"/>
                </a:cubicBezTo>
                <a:cubicBezTo>
                  <a:pt x="85032" y="18079"/>
                  <a:pt x="84580" y="17761"/>
                  <a:pt x="84178" y="17376"/>
                </a:cubicBezTo>
                <a:cubicBezTo>
                  <a:pt x="83794" y="17024"/>
                  <a:pt x="83459" y="16622"/>
                  <a:pt x="83174" y="16187"/>
                </a:cubicBezTo>
                <a:lnTo>
                  <a:pt x="83174" y="16170"/>
                </a:lnTo>
                <a:cubicBezTo>
                  <a:pt x="82990" y="15852"/>
                  <a:pt x="82772" y="15551"/>
                  <a:pt x="82505" y="15300"/>
                </a:cubicBezTo>
                <a:cubicBezTo>
                  <a:pt x="82103" y="14965"/>
                  <a:pt x="81500" y="14848"/>
                  <a:pt x="81249" y="14396"/>
                </a:cubicBezTo>
                <a:cubicBezTo>
                  <a:pt x="81099" y="14112"/>
                  <a:pt x="81099" y="13760"/>
                  <a:pt x="81032" y="13459"/>
                </a:cubicBezTo>
                <a:cubicBezTo>
                  <a:pt x="80814" y="12639"/>
                  <a:pt x="80027" y="12103"/>
                  <a:pt x="79207" y="11852"/>
                </a:cubicBezTo>
                <a:cubicBezTo>
                  <a:pt x="78923" y="11802"/>
                  <a:pt x="78655" y="11701"/>
                  <a:pt x="78387" y="11567"/>
                </a:cubicBezTo>
                <a:cubicBezTo>
                  <a:pt x="78119" y="11433"/>
                  <a:pt x="77952" y="11166"/>
                  <a:pt x="77935" y="10864"/>
                </a:cubicBezTo>
                <a:cubicBezTo>
                  <a:pt x="77969" y="10680"/>
                  <a:pt x="78035" y="10479"/>
                  <a:pt x="78119" y="10295"/>
                </a:cubicBezTo>
                <a:cubicBezTo>
                  <a:pt x="78220" y="10111"/>
                  <a:pt x="78203" y="9894"/>
                  <a:pt x="78086" y="9726"/>
                </a:cubicBezTo>
                <a:cubicBezTo>
                  <a:pt x="78002" y="9659"/>
                  <a:pt x="77918" y="9609"/>
                  <a:pt x="77835" y="9575"/>
                </a:cubicBezTo>
                <a:cubicBezTo>
                  <a:pt x="77550" y="9442"/>
                  <a:pt x="77265" y="9291"/>
                  <a:pt x="77014" y="9090"/>
                </a:cubicBezTo>
                <a:cubicBezTo>
                  <a:pt x="76947" y="9057"/>
                  <a:pt x="76881" y="8990"/>
                  <a:pt x="76830" y="8939"/>
                </a:cubicBezTo>
                <a:cubicBezTo>
                  <a:pt x="76780" y="8872"/>
                  <a:pt x="76730" y="8822"/>
                  <a:pt x="76696" y="8739"/>
                </a:cubicBezTo>
                <a:cubicBezTo>
                  <a:pt x="76663" y="8605"/>
                  <a:pt x="76646" y="8471"/>
                  <a:pt x="76663" y="8320"/>
                </a:cubicBezTo>
                <a:cubicBezTo>
                  <a:pt x="76713" y="7550"/>
                  <a:pt x="76680" y="6797"/>
                  <a:pt x="76680" y="6044"/>
                </a:cubicBezTo>
                <a:lnTo>
                  <a:pt x="76680" y="5408"/>
                </a:lnTo>
                <a:cubicBezTo>
                  <a:pt x="76680" y="4989"/>
                  <a:pt x="76412" y="4604"/>
                  <a:pt x="76010" y="4470"/>
                </a:cubicBezTo>
                <a:lnTo>
                  <a:pt x="75324" y="4219"/>
                </a:lnTo>
                <a:cubicBezTo>
                  <a:pt x="75089" y="4135"/>
                  <a:pt x="74805" y="4002"/>
                  <a:pt x="74771" y="3734"/>
                </a:cubicBezTo>
                <a:cubicBezTo>
                  <a:pt x="74788" y="3633"/>
                  <a:pt x="74771" y="3550"/>
                  <a:pt x="74755" y="3449"/>
                </a:cubicBezTo>
                <a:cubicBezTo>
                  <a:pt x="74704" y="3382"/>
                  <a:pt x="74654" y="3349"/>
                  <a:pt x="74587" y="3315"/>
                </a:cubicBezTo>
                <a:cubicBezTo>
                  <a:pt x="74261" y="3198"/>
                  <a:pt x="73925" y="3131"/>
                  <a:pt x="73587" y="3131"/>
                </a:cubicBezTo>
                <a:cubicBezTo>
                  <a:pt x="73491" y="3131"/>
                  <a:pt x="73395" y="3137"/>
                  <a:pt x="73298" y="3148"/>
                </a:cubicBezTo>
                <a:cubicBezTo>
                  <a:pt x="73177" y="3161"/>
                  <a:pt x="73053" y="3166"/>
                  <a:pt x="72929" y="3166"/>
                </a:cubicBezTo>
                <a:cubicBezTo>
                  <a:pt x="72727" y="3166"/>
                  <a:pt x="72524" y="3152"/>
                  <a:pt x="72328" y="3131"/>
                </a:cubicBezTo>
                <a:cubicBezTo>
                  <a:pt x="72210" y="3098"/>
                  <a:pt x="72077" y="3064"/>
                  <a:pt x="71976" y="3031"/>
                </a:cubicBezTo>
                <a:cubicBezTo>
                  <a:pt x="71708" y="2914"/>
                  <a:pt x="71491" y="2746"/>
                  <a:pt x="71240" y="2612"/>
                </a:cubicBezTo>
                <a:cubicBezTo>
                  <a:pt x="71156" y="2562"/>
                  <a:pt x="71089" y="2545"/>
                  <a:pt x="71005" y="2512"/>
                </a:cubicBezTo>
                <a:cubicBezTo>
                  <a:pt x="70779" y="2432"/>
                  <a:pt x="70542" y="2393"/>
                  <a:pt x="70305" y="2393"/>
                </a:cubicBezTo>
                <a:cubicBezTo>
                  <a:pt x="69893" y="2393"/>
                  <a:pt x="69481" y="2512"/>
                  <a:pt x="69131" y="2746"/>
                </a:cubicBezTo>
                <a:cubicBezTo>
                  <a:pt x="68846" y="2930"/>
                  <a:pt x="68612" y="3181"/>
                  <a:pt x="68310" y="3299"/>
                </a:cubicBezTo>
                <a:cubicBezTo>
                  <a:pt x="67892" y="3466"/>
                  <a:pt x="67423" y="3349"/>
                  <a:pt x="66988" y="3466"/>
                </a:cubicBezTo>
                <a:cubicBezTo>
                  <a:pt x="66519" y="3617"/>
                  <a:pt x="66151" y="3951"/>
                  <a:pt x="65934" y="4387"/>
                </a:cubicBezTo>
                <a:cubicBezTo>
                  <a:pt x="65917" y="4437"/>
                  <a:pt x="65900" y="4470"/>
                  <a:pt x="65883" y="4504"/>
                </a:cubicBezTo>
                <a:cubicBezTo>
                  <a:pt x="65749" y="4772"/>
                  <a:pt x="65649" y="5056"/>
                  <a:pt x="65565" y="5341"/>
                </a:cubicBezTo>
                <a:cubicBezTo>
                  <a:pt x="65482" y="5625"/>
                  <a:pt x="65247" y="5843"/>
                  <a:pt x="64946" y="5893"/>
                </a:cubicBezTo>
                <a:cubicBezTo>
                  <a:pt x="64745" y="5910"/>
                  <a:pt x="64544" y="5977"/>
                  <a:pt x="64360" y="6077"/>
                </a:cubicBezTo>
                <a:cubicBezTo>
                  <a:pt x="64343" y="6094"/>
                  <a:pt x="64327" y="6094"/>
                  <a:pt x="64310" y="6111"/>
                </a:cubicBezTo>
                <a:cubicBezTo>
                  <a:pt x="63958" y="6295"/>
                  <a:pt x="63741" y="6680"/>
                  <a:pt x="63758" y="7081"/>
                </a:cubicBezTo>
                <a:cubicBezTo>
                  <a:pt x="63774" y="7199"/>
                  <a:pt x="63791" y="7333"/>
                  <a:pt x="63774" y="7466"/>
                </a:cubicBezTo>
                <a:cubicBezTo>
                  <a:pt x="63724" y="7734"/>
                  <a:pt x="63406" y="7851"/>
                  <a:pt x="63222" y="8036"/>
                </a:cubicBezTo>
                <a:cubicBezTo>
                  <a:pt x="63188" y="8069"/>
                  <a:pt x="63155" y="8119"/>
                  <a:pt x="63138" y="8153"/>
                </a:cubicBezTo>
                <a:cubicBezTo>
                  <a:pt x="62854" y="8588"/>
                  <a:pt x="63105" y="9224"/>
                  <a:pt x="63105" y="9776"/>
                </a:cubicBezTo>
                <a:cubicBezTo>
                  <a:pt x="63105" y="10128"/>
                  <a:pt x="63021" y="10496"/>
                  <a:pt x="62870" y="10814"/>
                </a:cubicBezTo>
                <a:cubicBezTo>
                  <a:pt x="62787" y="11015"/>
                  <a:pt x="62686" y="11216"/>
                  <a:pt x="62586" y="11400"/>
                </a:cubicBezTo>
                <a:cubicBezTo>
                  <a:pt x="62519" y="11534"/>
                  <a:pt x="62452" y="11668"/>
                  <a:pt x="62268" y="11668"/>
                </a:cubicBezTo>
                <a:cubicBezTo>
                  <a:pt x="62167" y="11668"/>
                  <a:pt x="62067" y="11618"/>
                  <a:pt x="62000" y="11551"/>
                </a:cubicBezTo>
                <a:cubicBezTo>
                  <a:pt x="61866" y="11366"/>
                  <a:pt x="61816" y="11132"/>
                  <a:pt x="61849" y="10915"/>
                </a:cubicBezTo>
                <a:lnTo>
                  <a:pt x="61933" y="8437"/>
                </a:lnTo>
                <a:cubicBezTo>
                  <a:pt x="61933" y="8311"/>
                  <a:pt x="61839" y="8208"/>
                  <a:pt x="61719" y="8208"/>
                </a:cubicBezTo>
                <a:cubicBezTo>
                  <a:pt x="61696" y="8208"/>
                  <a:pt x="61673" y="8212"/>
                  <a:pt x="61648" y="8220"/>
                </a:cubicBezTo>
                <a:cubicBezTo>
                  <a:pt x="61632" y="8220"/>
                  <a:pt x="61598" y="8236"/>
                  <a:pt x="61582" y="8253"/>
                </a:cubicBezTo>
                <a:cubicBezTo>
                  <a:pt x="61414" y="8370"/>
                  <a:pt x="61280" y="8538"/>
                  <a:pt x="61180" y="8722"/>
                </a:cubicBezTo>
                <a:cubicBezTo>
                  <a:pt x="61046" y="9040"/>
                  <a:pt x="60962" y="9375"/>
                  <a:pt x="60912" y="9709"/>
                </a:cubicBezTo>
                <a:cubicBezTo>
                  <a:pt x="60812" y="10362"/>
                  <a:pt x="60711" y="11015"/>
                  <a:pt x="60594" y="11651"/>
                </a:cubicBezTo>
                <a:cubicBezTo>
                  <a:pt x="60460" y="12655"/>
                  <a:pt x="60242" y="13626"/>
                  <a:pt x="59924" y="14580"/>
                </a:cubicBezTo>
                <a:cubicBezTo>
                  <a:pt x="59924" y="14631"/>
                  <a:pt x="59908" y="14681"/>
                  <a:pt x="59891" y="14714"/>
                </a:cubicBezTo>
                <a:cubicBezTo>
                  <a:pt x="59841" y="14815"/>
                  <a:pt x="59807" y="14915"/>
                  <a:pt x="59757" y="14999"/>
                </a:cubicBezTo>
                <a:cubicBezTo>
                  <a:pt x="59673" y="15183"/>
                  <a:pt x="59556" y="15350"/>
                  <a:pt x="59406" y="15484"/>
                </a:cubicBezTo>
                <a:cubicBezTo>
                  <a:pt x="59355" y="15534"/>
                  <a:pt x="59272" y="15585"/>
                  <a:pt x="59205" y="15618"/>
                </a:cubicBezTo>
                <a:cubicBezTo>
                  <a:pt x="58920" y="15752"/>
                  <a:pt x="58569" y="15802"/>
                  <a:pt x="58284" y="15936"/>
                </a:cubicBezTo>
                <a:cubicBezTo>
                  <a:pt x="57363" y="16288"/>
                  <a:pt x="56828" y="17275"/>
                  <a:pt x="55974" y="17777"/>
                </a:cubicBezTo>
                <a:cubicBezTo>
                  <a:pt x="55505" y="18028"/>
                  <a:pt x="54987" y="18196"/>
                  <a:pt x="54468" y="18263"/>
                </a:cubicBezTo>
                <a:cubicBezTo>
                  <a:pt x="53731" y="18397"/>
                  <a:pt x="52978" y="18480"/>
                  <a:pt x="52342" y="18865"/>
                </a:cubicBezTo>
                <a:cubicBezTo>
                  <a:pt x="52074" y="19049"/>
                  <a:pt x="51840" y="19250"/>
                  <a:pt x="51605" y="19468"/>
                </a:cubicBezTo>
                <a:cubicBezTo>
                  <a:pt x="51379" y="19015"/>
                  <a:pt x="51124" y="18628"/>
                  <a:pt x="50790" y="18628"/>
                </a:cubicBezTo>
                <a:cubicBezTo>
                  <a:pt x="50680" y="18628"/>
                  <a:pt x="50562" y="18670"/>
                  <a:pt x="50434" y="18765"/>
                </a:cubicBezTo>
                <a:cubicBezTo>
                  <a:pt x="49555" y="19420"/>
                  <a:pt x="48967" y="20865"/>
                  <a:pt x="48050" y="20865"/>
                </a:cubicBezTo>
                <a:cubicBezTo>
                  <a:pt x="47866" y="20865"/>
                  <a:pt x="47669" y="20807"/>
                  <a:pt x="47454" y="20673"/>
                </a:cubicBezTo>
                <a:cubicBezTo>
                  <a:pt x="47179" y="20498"/>
                  <a:pt x="46925" y="20446"/>
                  <a:pt x="46695" y="20446"/>
                </a:cubicBezTo>
                <a:cubicBezTo>
                  <a:pt x="46367" y="20446"/>
                  <a:pt x="46087" y="20551"/>
                  <a:pt x="45862" y="20551"/>
                </a:cubicBezTo>
                <a:cubicBezTo>
                  <a:pt x="45505" y="20551"/>
                  <a:pt x="45284" y="20288"/>
                  <a:pt x="45228" y="18932"/>
                </a:cubicBezTo>
                <a:cubicBezTo>
                  <a:pt x="45114" y="16551"/>
                  <a:pt x="43640" y="14595"/>
                  <a:pt x="42078" y="14595"/>
                </a:cubicBezTo>
                <a:cubicBezTo>
                  <a:pt x="41806" y="14595"/>
                  <a:pt x="41531" y="14655"/>
                  <a:pt x="41261" y="14781"/>
                </a:cubicBezTo>
                <a:cubicBezTo>
                  <a:pt x="41144" y="14831"/>
                  <a:pt x="41027" y="14898"/>
                  <a:pt x="40926" y="14949"/>
                </a:cubicBezTo>
                <a:cubicBezTo>
                  <a:pt x="40575" y="14430"/>
                  <a:pt x="40190" y="13911"/>
                  <a:pt x="39805" y="13409"/>
                </a:cubicBezTo>
                <a:cubicBezTo>
                  <a:pt x="39370" y="12873"/>
                  <a:pt x="38901" y="12354"/>
                  <a:pt x="38399" y="11885"/>
                </a:cubicBezTo>
                <a:cubicBezTo>
                  <a:pt x="38348" y="11818"/>
                  <a:pt x="38282" y="11768"/>
                  <a:pt x="38215" y="11701"/>
                </a:cubicBezTo>
                <a:cubicBezTo>
                  <a:pt x="38047" y="11534"/>
                  <a:pt x="37846" y="11383"/>
                  <a:pt x="37629" y="11266"/>
                </a:cubicBezTo>
                <a:cubicBezTo>
                  <a:pt x="37378" y="11149"/>
                  <a:pt x="37160" y="10982"/>
                  <a:pt x="36959" y="10797"/>
                </a:cubicBezTo>
                <a:cubicBezTo>
                  <a:pt x="36239" y="10178"/>
                  <a:pt x="35570" y="9793"/>
                  <a:pt x="35319" y="8722"/>
                </a:cubicBezTo>
                <a:cubicBezTo>
                  <a:pt x="35269" y="8454"/>
                  <a:pt x="35235" y="8186"/>
                  <a:pt x="35235" y="7918"/>
                </a:cubicBezTo>
                <a:lnTo>
                  <a:pt x="35235" y="7717"/>
                </a:lnTo>
                <a:cubicBezTo>
                  <a:pt x="35252" y="5408"/>
                  <a:pt x="34181" y="4587"/>
                  <a:pt x="32624" y="4487"/>
                </a:cubicBezTo>
                <a:cubicBezTo>
                  <a:pt x="32523" y="4479"/>
                  <a:pt x="32423" y="4474"/>
                  <a:pt x="32323" y="4474"/>
                </a:cubicBezTo>
                <a:cubicBezTo>
                  <a:pt x="32222" y="4474"/>
                  <a:pt x="32122" y="4479"/>
                  <a:pt x="32021" y="4487"/>
                </a:cubicBezTo>
                <a:cubicBezTo>
                  <a:pt x="30967" y="4520"/>
                  <a:pt x="30498" y="4855"/>
                  <a:pt x="30096" y="4939"/>
                </a:cubicBezTo>
                <a:cubicBezTo>
                  <a:pt x="30048" y="4946"/>
                  <a:pt x="30000" y="4950"/>
                  <a:pt x="29953" y="4950"/>
                </a:cubicBezTo>
                <a:cubicBezTo>
                  <a:pt x="29674" y="4950"/>
                  <a:pt x="29404" y="4808"/>
                  <a:pt x="28975" y="4336"/>
                </a:cubicBezTo>
                <a:cubicBezTo>
                  <a:pt x="27837" y="3098"/>
                  <a:pt x="28121" y="1374"/>
                  <a:pt x="25694" y="252"/>
                </a:cubicBezTo>
                <a:cubicBezTo>
                  <a:pt x="25338" y="80"/>
                  <a:pt x="24975" y="0"/>
                  <a:pt x="24613" y="0"/>
                </a:cubicBezTo>
                <a:close/>
              </a:path>
            </a:pathLst>
          </a:custGeom>
          <a:solidFill>
            <a:srgbClr val="FDBD58"/>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08" name="Google Shape;308;p41"/>
          <p:cNvSpPr/>
          <p:nvPr/>
        </p:nvSpPr>
        <p:spPr>
          <a:xfrm>
            <a:off x="-1926502" y="9294859"/>
            <a:ext cx="13015151" cy="7522811"/>
          </a:xfrm>
          <a:custGeom>
            <a:avLst/>
            <a:gdLst/>
            <a:ahLst/>
            <a:cxnLst/>
            <a:rect l="l" t="t" r="r" b="b"/>
            <a:pathLst>
              <a:path w="38399" h="22189" extrusionOk="0">
                <a:moveTo>
                  <a:pt x="20960" y="1"/>
                </a:moveTo>
                <a:cubicBezTo>
                  <a:pt x="20931" y="1"/>
                  <a:pt x="20902" y="4"/>
                  <a:pt x="20873" y="9"/>
                </a:cubicBezTo>
                <a:cubicBezTo>
                  <a:pt x="20786" y="6"/>
                  <a:pt x="20697" y="3"/>
                  <a:pt x="20607" y="3"/>
                </a:cubicBezTo>
                <a:cubicBezTo>
                  <a:pt x="19916" y="3"/>
                  <a:pt x="19165" y="139"/>
                  <a:pt x="18898" y="746"/>
                </a:cubicBezTo>
                <a:cubicBezTo>
                  <a:pt x="18731" y="1131"/>
                  <a:pt x="18798" y="1650"/>
                  <a:pt x="18613" y="2001"/>
                </a:cubicBezTo>
                <a:cubicBezTo>
                  <a:pt x="18563" y="2102"/>
                  <a:pt x="18479" y="2185"/>
                  <a:pt x="18379" y="2236"/>
                </a:cubicBezTo>
                <a:cubicBezTo>
                  <a:pt x="18295" y="2286"/>
                  <a:pt x="18195" y="2303"/>
                  <a:pt x="18095" y="2303"/>
                </a:cubicBezTo>
                <a:cubicBezTo>
                  <a:pt x="17793" y="2252"/>
                  <a:pt x="17525" y="2119"/>
                  <a:pt x="17308" y="1934"/>
                </a:cubicBezTo>
                <a:cubicBezTo>
                  <a:pt x="17015" y="1711"/>
                  <a:pt x="16710" y="1488"/>
                  <a:pt x="16393" y="1488"/>
                </a:cubicBezTo>
                <a:cubicBezTo>
                  <a:pt x="16330" y="1488"/>
                  <a:pt x="16267" y="1496"/>
                  <a:pt x="16203" y="1516"/>
                </a:cubicBezTo>
                <a:cubicBezTo>
                  <a:pt x="16036" y="1583"/>
                  <a:pt x="15868" y="1700"/>
                  <a:pt x="15751" y="1834"/>
                </a:cubicBezTo>
                <a:cubicBezTo>
                  <a:pt x="15249" y="2353"/>
                  <a:pt x="14764" y="3006"/>
                  <a:pt x="14847" y="3725"/>
                </a:cubicBezTo>
                <a:cubicBezTo>
                  <a:pt x="14897" y="4211"/>
                  <a:pt x="15232" y="4713"/>
                  <a:pt x="15182" y="5165"/>
                </a:cubicBezTo>
                <a:cubicBezTo>
                  <a:pt x="15182" y="5282"/>
                  <a:pt x="15149" y="5383"/>
                  <a:pt x="15082" y="5483"/>
                </a:cubicBezTo>
                <a:cubicBezTo>
                  <a:pt x="14713" y="6153"/>
                  <a:pt x="13592" y="5834"/>
                  <a:pt x="13056" y="6387"/>
                </a:cubicBezTo>
                <a:cubicBezTo>
                  <a:pt x="12889" y="6588"/>
                  <a:pt x="12788" y="6822"/>
                  <a:pt x="12738" y="7073"/>
                </a:cubicBezTo>
                <a:cubicBezTo>
                  <a:pt x="12688" y="7241"/>
                  <a:pt x="12621" y="7408"/>
                  <a:pt x="12537" y="7575"/>
                </a:cubicBezTo>
                <a:cubicBezTo>
                  <a:pt x="12504" y="7626"/>
                  <a:pt x="12454" y="7692"/>
                  <a:pt x="12420" y="7743"/>
                </a:cubicBezTo>
                <a:cubicBezTo>
                  <a:pt x="12320" y="7877"/>
                  <a:pt x="12186" y="7977"/>
                  <a:pt x="12035" y="8061"/>
                </a:cubicBezTo>
                <a:cubicBezTo>
                  <a:pt x="11433" y="8412"/>
                  <a:pt x="10562" y="8446"/>
                  <a:pt x="9926" y="8847"/>
                </a:cubicBezTo>
                <a:cubicBezTo>
                  <a:pt x="9441" y="9165"/>
                  <a:pt x="9139" y="9684"/>
                  <a:pt x="8671" y="10002"/>
                </a:cubicBezTo>
                <a:cubicBezTo>
                  <a:pt x="7817" y="10622"/>
                  <a:pt x="6662" y="10488"/>
                  <a:pt x="5658" y="10772"/>
                </a:cubicBezTo>
                <a:cubicBezTo>
                  <a:pt x="4534" y="11082"/>
                  <a:pt x="3538" y="11929"/>
                  <a:pt x="2391" y="11929"/>
                </a:cubicBezTo>
                <a:cubicBezTo>
                  <a:pt x="2358" y="11929"/>
                  <a:pt x="2326" y="11929"/>
                  <a:pt x="2293" y="11927"/>
                </a:cubicBezTo>
                <a:cubicBezTo>
                  <a:pt x="1858" y="11911"/>
                  <a:pt x="1440" y="11760"/>
                  <a:pt x="1004" y="11760"/>
                </a:cubicBezTo>
                <a:cubicBezTo>
                  <a:pt x="770" y="11760"/>
                  <a:pt x="519" y="11844"/>
                  <a:pt x="318" y="11978"/>
                </a:cubicBezTo>
                <a:cubicBezTo>
                  <a:pt x="168" y="12078"/>
                  <a:pt x="50" y="12229"/>
                  <a:pt x="0" y="12413"/>
                </a:cubicBezTo>
                <a:lnTo>
                  <a:pt x="36791" y="21987"/>
                </a:lnTo>
                <a:lnTo>
                  <a:pt x="38315" y="22188"/>
                </a:lnTo>
                <a:cubicBezTo>
                  <a:pt x="38398" y="22188"/>
                  <a:pt x="37143" y="18857"/>
                  <a:pt x="36172" y="16363"/>
                </a:cubicBezTo>
                <a:lnTo>
                  <a:pt x="36122" y="16229"/>
                </a:lnTo>
                <a:cubicBezTo>
                  <a:pt x="35670" y="15057"/>
                  <a:pt x="35302" y="14103"/>
                  <a:pt x="35151" y="13769"/>
                </a:cubicBezTo>
                <a:cubicBezTo>
                  <a:pt x="35134" y="13735"/>
                  <a:pt x="35118" y="13685"/>
                  <a:pt x="35101" y="13651"/>
                </a:cubicBezTo>
                <a:cubicBezTo>
                  <a:pt x="35023" y="13607"/>
                  <a:pt x="34937" y="13584"/>
                  <a:pt x="34854" y="13584"/>
                </a:cubicBezTo>
                <a:cubicBezTo>
                  <a:pt x="34813" y="13584"/>
                  <a:pt x="34772" y="13590"/>
                  <a:pt x="34733" y="13601"/>
                </a:cubicBezTo>
                <a:cubicBezTo>
                  <a:pt x="34533" y="13633"/>
                  <a:pt x="34333" y="13649"/>
                  <a:pt x="34134" y="13649"/>
                </a:cubicBezTo>
                <a:cubicBezTo>
                  <a:pt x="32984" y="13649"/>
                  <a:pt x="31881" y="13123"/>
                  <a:pt x="31167" y="12195"/>
                </a:cubicBezTo>
                <a:cubicBezTo>
                  <a:pt x="30983" y="11927"/>
                  <a:pt x="30782" y="11676"/>
                  <a:pt x="30565" y="11459"/>
                </a:cubicBezTo>
                <a:cubicBezTo>
                  <a:pt x="29979" y="10990"/>
                  <a:pt x="28991" y="11074"/>
                  <a:pt x="28606" y="10454"/>
                </a:cubicBezTo>
                <a:cubicBezTo>
                  <a:pt x="28523" y="10253"/>
                  <a:pt x="28422" y="10053"/>
                  <a:pt x="28322" y="9852"/>
                </a:cubicBezTo>
                <a:cubicBezTo>
                  <a:pt x="28131" y="9621"/>
                  <a:pt x="27860" y="9560"/>
                  <a:pt x="27561" y="9560"/>
                </a:cubicBezTo>
                <a:cubicBezTo>
                  <a:pt x="27230" y="9560"/>
                  <a:pt x="26864" y="9634"/>
                  <a:pt x="26531" y="9634"/>
                </a:cubicBezTo>
                <a:cubicBezTo>
                  <a:pt x="25727" y="9617"/>
                  <a:pt x="25008" y="9015"/>
                  <a:pt x="24673" y="8278"/>
                </a:cubicBezTo>
                <a:cubicBezTo>
                  <a:pt x="24304" y="7425"/>
                  <a:pt x="24388" y="6437"/>
                  <a:pt x="24656" y="5583"/>
                </a:cubicBezTo>
                <a:cubicBezTo>
                  <a:pt x="24689" y="5483"/>
                  <a:pt x="24706" y="5383"/>
                  <a:pt x="24706" y="5282"/>
                </a:cubicBezTo>
                <a:cubicBezTo>
                  <a:pt x="24706" y="5165"/>
                  <a:pt x="24673" y="5048"/>
                  <a:pt x="24639" y="4947"/>
                </a:cubicBezTo>
                <a:cubicBezTo>
                  <a:pt x="24455" y="4546"/>
                  <a:pt x="24120" y="4613"/>
                  <a:pt x="23819" y="4596"/>
                </a:cubicBezTo>
                <a:cubicBezTo>
                  <a:pt x="23719" y="4596"/>
                  <a:pt x="23618" y="4579"/>
                  <a:pt x="23535" y="4529"/>
                </a:cubicBezTo>
                <a:cubicBezTo>
                  <a:pt x="23468" y="4512"/>
                  <a:pt x="23417" y="4462"/>
                  <a:pt x="23384" y="4428"/>
                </a:cubicBezTo>
                <a:cubicBezTo>
                  <a:pt x="23150" y="4177"/>
                  <a:pt x="23183" y="3725"/>
                  <a:pt x="23317" y="3374"/>
                </a:cubicBezTo>
                <a:cubicBezTo>
                  <a:pt x="23350" y="3290"/>
                  <a:pt x="23401" y="3173"/>
                  <a:pt x="23434" y="3073"/>
                </a:cubicBezTo>
                <a:cubicBezTo>
                  <a:pt x="23551" y="2721"/>
                  <a:pt x="23417" y="2319"/>
                  <a:pt x="23083" y="2119"/>
                </a:cubicBezTo>
                <a:cubicBezTo>
                  <a:pt x="22915" y="2001"/>
                  <a:pt x="22815" y="1817"/>
                  <a:pt x="22765" y="1616"/>
                </a:cubicBezTo>
                <a:cubicBezTo>
                  <a:pt x="22681" y="1282"/>
                  <a:pt x="22647" y="846"/>
                  <a:pt x="22329" y="712"/>
                </a:cubicBezTo>
                <a:cubicBezTo>
                  <a:pt x="22062" y="595"/>
                  <a:pt x="21677" y="746"/>
                  <a:pt x="21492" y="495"/>
                </a:cubicBezTo>
                <a:cubicBezTo>
                  <a:pt x="21425" y="394"/>
                  <a:pt x="21425" y="277"/>
                  <a:pt x="21359" y="177"/>
                </a:cubicBezTo>
                <a:cubicBezTo>
                  <a:pt x="21248" y="66"/>
                  <a:pt x="21102" y="1"/>
                  <a:pt x="20960" y="1"/>
                </a:cubicBezTo>
                <a:close/>
              </a:path>
            </a:pathLst>
          </a:custGeom>
          <a:solidFill>
            <a:srgbClr val="EEAD5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list">
  <p:cSld name="Title and list">
    <p:bg>
      <p:bgPr>
        <a:solidFill>
          <a:srgbClr val="82F0F2"/>
        </a:solidFill>
        <a:effectLst/>
      </p:bgPr>
    </p:bg>
    <p:spTree>
      <p:nvGrpSpPr>
        <p:cNvPr id="1" name="Shape 309"/>
        <p:cNvGrpSpPr/>
        <p:nvPr/>
      </p:nvGrpSpPr>
      <p:grpSpPr>
        <a:xfrm>
          <a:off x="0" y="0"/>
          <a:ext cx="0" cy="0"/>
          <a:chOff x="0" y="0"/>
          <a:chExt cx="0" cy="0"/>
        </a:xfrm>
      </p:grpSpPr>
      <p:grpSp>
        <p:nvGrpSpPr>
          <p:cNvPr id="310" name="Google Shape;310;p42"/>
          <p:cNvGrpSpPr/>
          <p:nvPr/>
        </p:nvGrpSpPr>
        <p:grpSpPr>
          <a:xfrm rot="1078811">
            <a:off x="-4183146" y="-8751102"/>
            <a:ext cx="30427434" cy="24956641"/>
            <a:chOff x="-315544" y="-4662462"/>
            <a:chExt cx="11412820" cy="9358379"/>
          </a:xfrm>
        </p:grpSpPr>
        <p:sp>
          <p:nvSpPr>
            <p:cNvPr id="311" name="Google Shape;311;p42"/>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12" name="Google Shape;312;p42"/>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13" name="Google Shape;313;p42"/>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14" name="Google Shape;314;p42"/>
          <p:cNvSpPr txBox="1">
            <a:spLocks noGrp="1"/>
          </p:cNvSpPr>
          <p:nvPr>
            <p:ph type="subTitle" idx="1"/>
          </p:nvPr>
        </p:nvSpPr>
        <p:spPr>
          <a:xfrm>
            <a:off x="2025872" y="4054144"/>
            <a:ext cx="13322930" cy="70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315" name="Google Shape;315;p42"/>
          <p:cNvSpPr/>
          <p:nvPr/>
        </p:nvSpPr>
        <p:spPr>
          <a:xfrm>
            <a:off x="-199881" y="9994284"/>
            <a:ext cx="25097553" cy="4236989"/>
          </a:xfrm>
          <a:custGeom>
            <a:avLst/>
            <a:gdLst/>
            <a:ahLst/>
            <a:cxnLst/>
            <a:rect l="l" t="t" r="r" b="b"/>
            <a:pathLst>
              <a:path w="285750" h="48228" extrusionOk="0">
                <a:moveTo>
                  <a:pt x="138691" y="0"/>
                </a:moveTo>
                <a:lnTo>
                  <a:pt x="138691" y="14813"/>
                </a:lnTo>
                <a:lnTo>
                  <a:pt x="137673" y="14813"/>
                </a:lnTo>
                <a:lnTo>
                  <a:pt x="137673" y="24255"/>
                </a:lnTo>
                <a:lnTo>
                  <a:pt x="136995" y="24255"/>
                </a:lnTo>
                <a:lnTo>
                  <a:pt x="136995" y="23746"/>
                </a:lnTo>
                <a:lnTo>
                  <a:pt x="136034" y="23746"/>
                </a:lnTo>
                <a:lnTo>
                  <a:pt x="136034" y="24255"/>
                </a:lnTo>
                <a:lnTo>
                  <a:pt x="135016" y="24255"/>
                </a:lnTo>
                <a:lnTo>
                  <a:pt x="135016" y="25047"/>
                </a:lnTo>
                <a:lnTo>
                  <a:pt x="134111" y="25047"/>
                </a:lnTo>
                <a:lnTo>
                  <a:pt x="134111" y="28269"/>
                </a:lnTo>
                <a:lnTo>
                  <a:pt x="133546" y="28269"/>
                </a:lnTo>
                <a:lnTo>
                  <a:pt x="133546" y="35845"/>
                </a:lnTo>
                <a:lnTo>
                  <a:pt x="131680" y="35845"/>
                </a:lnTo>
                <a:lnTo>
                  <a:pt x="131680" y="23916"/>
                </a:lnTo>
                <a:lnTo>
                  <a:pt x="130493" y="23916"/>
                </a:lnTo>
                <a:lnTo>
                  <a:pt x="130493" y="22672"/>
                </a:lnTo>
                <a:lnTo>
                  <a:pt x="131454" y="22672"/>
                </a:lnTo>
                <a:lnTo>
                  <a:pt x="131454" y="22107"/>
                </a:lnTo>
                <a:lnTo>
                  <a:pt x="125857" y="22107"/>
                </a:lnTo>
                <a:lnTo>
                  <a:pt x="125857" y="34149"/>
                </a:lnTo>
                <a:lnTo>
                  <a:pt x="124669" y="34149"/>
                </a:lnTo>
                <a:lnTo>
                  <a:pt x="123425" y="37372"/>
                </a:lnTo>
                <a:lnTo>
                  <a:pt x="120090" y="37372"/>
                </a:lnTo>
                <a:cubicBezTo>
                  <a:pt x="120712" y="32905"/>
                  <a:pt x="118224" y="28269"/>
                  <a:pt x="118224" y="28269"/>
                </a:cubicBezTo>
                <a:cubicBezTo>
                  <a:pt x="115906" y="28382"/>
                  <a:pt x="113418" y="30644"/>
                  <a:pt x="113418" y="30644"/>
                </a:cubicBezTo>
                <a:lnTo>
                  <a:pt x="96173" y="30644"/>
                </a:lnTo>
                <a:lnTo>
                  <a:pt x="96173" y="22898"/>
                </a:lnTo>
                <a:lnTo>
                  <a:pt x="64116" y="22898"/>
                </a:lnTo>
                <a:lnTo>
                  <a:pt x="64116" y="32114"/>
                </a:lnTo>
                <a:lnTo>
                  <a:pt x="62702" y="32114"/>
                </a:lnTo>
                <a:lnTo>
                  <a:pt x="62702" y="20015"/>
                </a:lnTo>
                <a:lnTo>
                  <a:pt x="61402" y="20015"/>
                </a:lnTo>
                <a:lnTo>
                  <a:pt x="61402" y="14361"/>
                </a:lnTo>
                <a:lnTo>
                  <a:pt x="60328" y="14361"/>
                </a:lnTo>
                <a:lnTo>
                  <a:pt x="60328" y="10855"/>
                </a:lnTo>
                <a:lnTo>
                  <a:pt x="52469" y="10855"/>
                </a:lnTo>
                <a:lnTo>
                  <a:pt x="52469" y="13965"/>
                </a:lnTo>
                <a:lnTo>
                  <a:pt x="51281" y="13965"/>
                </a:lnTo>
                <a:lnTo>
                  <a:pt x="51281" y="25782"/>
                </a:lnTo>
                <a:lnTo>
                  <a:pt x="45458" y="25782"/>
                </a:lnTo>
                <a:lnTo>
                  <a:pt x="43309" y="23407"/>
                </a:lnTo>
                <a:lnTo>
                  <a:pt x="43309" y="30474"/>
                </a:lnTo>
                <a:lnTo>
                  <a:pt x="40199" y="28495"/>
                </a:lnTo>
                <a:lnTo>
                  <a:pt x="40199" y="30305"/>
                </a:lnTo>
                <a:lnTo>
                  <a:pt x="37712" y="28495"/>
                </a:lnTo>
                <a:lnTo>
                  <a:pt x="37712" y="32736"/>
                </a:lnTo>
                <a:lnTo>
                  <a:pt x="35733" y="32736"/>
                </a:lnTo>
                <a:lnTo>
                  <a:pt x="35733" y="31096"/>
                </a:lnTo>
                <a:lnTo>
                  <a:pt x="31379" y="31096"/>
                </a:lnTo>
                <a:lnTo>
                  <a:pt x="31379" y="30135"/>
                </a:lnTo>
                <a:lnTo>
                  <a:pt x="27139" y="30135"/>
                </a:lnTo>
                <a:lnTo>
                  <a:pt x="27139" y="44270"/>
                </a:lnTo>
                <a:lnTo>
                  <a:pt x="25952" y="44270"/>
                </a:lnTo>
                <a:lnTo>
                  <a:pt x="25952" y="41952"/>
                </a:lnTo>
                <a:lnTo>
                  <a:pt x="22220" y="41952"/>
                </a:lnTo>
                <a:lnTo>
                  <a:pt x="22220" y="40821"/>
                </a:lnTo>
                <a:lnTo>
                  <a:pt x="19563" y="40821"/>
                </a:lnTo>
                <a:lnTo>
                  <a:pt x="19563" y="25047"/>
                </a:lnTo>
                <a:lnTo>
                  <a:pt x="15153" y="25047"/>
                </a:lnTo>
                <a:lnTo>
                  <a:pt x="15153" y="22672"/>
                </a:lnTo>
                <a:lnTo>
                  <a:pt x="14304" y="22672"/>
                </a:lnTo>
                <a:lnTo>
                  <a:pt x="14304" y="20580"/>
                </a:lnTo>
                <a:lnTo>
                  <a:pt x="10969" y="20580"/>
                </a:lnTo>
                <a:lnTo>
                  <a:pt x="10969" y="27195"/>
                </a:lnTo>
                <a:lnTo>
                  <a:pt x="9386" y="26460"/>
                </a:lnTo>
                <a:lnTo>
                  <a:pt x="7294" y="26460"/>
                </a:lnTo>
                <a:lnTo>
                  <a:pt x="7294" y="21654"/>
                </a:lnTo>
                <a:lnTo>
                  <a:pt x="6163" y="20354"/>
                </a:lnTo>
                <a:lnTo>
                  <a:pt x="6163" y="17357"/>
                </a:lnTo>
                <a:lnTo>
                  <a:pt x="4975" y="15039"/>
                </a:lnTo>
                <a:lnTo>
                  <a:pt x="4975" y="13004"/>
                </a:lnTo>
                <a:lnTo>
                  <a:pt x="4354" y="13004"/>
                </a:lnTo>
                <a:lnTo>
                  <a:pt x="4127" y="11251"/>
                </a:lnTo>
                <a:lnTo>
                  <a:pt x="3845" y="12947"/>
                </a:lnTo>
                <a:lnTo>
                  <a:pt x="3619" y="13117"/>
                </a:lnTo>
                <a:lnTo>
                  <a:pt x="2601" y="14530"/>
                </a:lnTo>
                <a:lnTo>
                  <a:pt x="2375" y="14926"/>
                </a:lnTo>
                <a:lnTo>
                  <a:pt x="2375" y="9951"/>
                </a:lnTo>
                <a:lnTo>
                  <a:pt x="0" y="9612"/>
                </a:lnTo>
                <a:lnTo>
                  <a:pt x="0" y="48227"/>
                </a:lnTo>
                <a:lnTo>
                  <a:pt x="285750" y="48227"/>
                </a:lnTo>
                <a:lnTo>
                  <a:pt x="285750" y="35619"/>
                </a:lnTo>
                <a:lnTo>
                  <a:pt x="285354" y="35619"/>
                </a:lnTo>
                <a:lnTo>
                  <a:pt x="285354" y="34658"/>
                </a:lnTo>
                <a:lnTo>
                  <a:pt x="282923" y="34658"/>
                </a:lnTo>
                <a:lnTo>
                  <a:pt x="281623" y="35902"/>
                </a:lnTo>
                <a:lnTo>
                  <a:pt x="280266" y="35902"/>
                </a:lnTo>
                <a:lnTo>
                  <a:pt x="280266" y="37881"/>
                </a:lnTo>
                <a:lnTo>
                  <a:pt x="279135" y="37881"/>
                </a:lnTo>
                <a:lnTo>
                  <a:pt x="279135" y="36524"/>
                </a:lnTo>
                <a:lnTo>
                  <a:pt x="272689" y="36524"/>
                </a:lnTo>
                <a:lnTo>
                  <a:pt x="272689" y="38559"/>
                </a:lnTo>
                <a:lnTo>
                  <a:pt x="269071" y="38559"/>
                </a:lnTo>
                <a:lnTo>
                  <a:pt x="269071" y="40538"/>
                </a:lnTo>
                <a:lnTo>
                  <a:pt x="266018" y="39520"/>
                </a:lnTo>
                <a:lnTo>
                  <a:pt x="266018" y="20637"/>
                </a:lnTo>
                <a:lnTo>
                  <a:pt x="257367" y="20637"/>
                </a:lnTo>
                <a:lnTo>
                  <a:pt x="257367" y="39633"/>
                </a:lnTo>
                <a:lnTo>
                  <a:pt x="254201" y="39633"/>
                </a:lnTo>
                <a:lnTo>
                  <a:pt x="254201" y="16566"/>
                </a:lnTo>
                <a:lnTo>
                  <a:pt x="251091" y="11873"/>
                </a:lnTo>
                <a:lnTo>
                  <a:pt x="251091" y="10403"/>
                </a:lnTo>
                <a:lnTo>
                  <a:pt x="250696" y="10403"/>
                </a:lnTo>
                <a:lnTo>
                  <a:pt x="250696" y="11873"/>
                </a:lnTo>
                <a:lnTo>
                  <a:pt x="247982" y="16509"/>
                </a:lnTo>
                <a:lnTo>
                  <a:pt x="247982" y="40368"/>
                </a:lnTo>
                <a:lnTo>
                  <a:pt x="221126" y="26177"/>
                </a:lnTo>
                <a:lnTo>
                  <a:pt x="196192" y="26177"/>
                </a:lnTo>
                <a:lnTo>
                  <a:pt x="196192" y="22672"/>
                </a:lnTo>
                <a:lnTo>
                  <a:pt x="191838" y="22672"/>
                </a:lnTo>
                <a:lnTo>
                  <a:pt x="191838" y="26234"/>
                </a:lnTo>
                <a:lnTo>
                  <a:pt x="189972" y="26234"/>
                </a:lnTo>
                <a:lnTo>
                  <a:pt x="189972" y="27647"/>
                </a:lnTo>
                <a:lnTo>
                  <a:pt x="189294" y="27647"/>
                </a:lnTo>
                <a:lnTo>
                  <a:pt x="189294" y="32736"/>
                </a:lnTo>
                <a:lnTo>
                  <a:pt x="188672" y="32736"/>
                </a:lnTo>
                <a:lnTo>
                  <a:pt x="188672" y="29343"/>
                </a:lnTo>
                <a:lnTo>
                  <a:pt x="187993" y="29343"/>
                </a:lnTo>
                <a:lnTo>
                  <a:pt x="187993" y="27308"/>
                </a:lnTo>
                <a:lnTo>
                  <a:pt x="184658" y="27308"/>
                </a:lnTo>
                <a:lnTo>
                  <a:pt x="184658" y="29287"/>
                </a:lnTo>
                <a:lnTo>
                  <a:pt x="183866" y="29287"/>
                </a:lnTo>
                <a:lnTo>
                  <a:pt x="183866" y="31322"/>
                </a:lnTo>
                <a:lnTo>
                  <a:pt x="180078" y="31322"/>
                </a:lnTo>
                <a:lnTo>
                  <a:pt x="180078" y="32849"/>
                </a:lnTo>
                <a:lnTo>
                  <a:pt x="177081" y="32849"/>
                </a:lnTo>
                <a:cubicBezTo>
                  <a:pt x="177081" y="29626"/>
                  <a:pt x="174707" y="27138"/>
                  <a:pt x="174707" y="27138"/>
                </a:cubicBezTo>
                <a:lnTo>
                  <a:pt x="174707" y="14757"/>
                </a:lnTo>
                <a:lnTo>
                  <a:pt x="172784" y="14757"/>
                </a:lnTo>
                <a:lnTo>
                  <a:pt x="172784" y="12099"/>
                </a:lnTo>
                <a:lnTo>
                  <a:pt x="169505" y="12099"/>
                </a:lnTo>
                <a:lnTo>
                  <a:pt x="169505" y="13965"/>
                </a:lnTo>
                <a:lnTo>
                  <a:pt x="168205" y="15265"/>
                </a:lnTo>
                <a:lnTo>
                  <a:pt x="168205" y="24764"/>
                </a:lnTo>
                <a:lnTo>
                  <a:pt x="162890" y="24764"/>
                </a:lnTo>
                <a:lnTo>
                  <a:pt x="162890" y="5880"/>
                </a:lnTo>
                <a:lnTo>
                  <a:pt x="161307" y="5880"/>
                </a:lnTo>
                <a:lnTo>
                  <a:pt x="161307" y="2940"/>
                </a:lnTo>
                <a:lnTo>
                  <a:pt x="153448" y="2940"/>
                </a:lnTo>
                <a:lnTo>
                  <a:pt x="153448" y="5767"/>
                </a:lnTo>
                <a:lnTo>
                  <a:pt x="152261" y="5767"/>
                </a:lnTo>
                <a:lnTo>
                  <a:pt x="152261" y="18658"/>
                </a:lnTo>
                <a:lnTo>
                  <a:pt x="149434" y="18658"/>
                </a:lnTo>
                <a:lnTo>
                  <a:pt x="149434" y="30192"/>
                </a:lnTo>
                <a:lnTo>
                  <a:pt x="146437" y="30192"/>
                </a:lnTo>
                <a:lnTo>
                  <a:pt x="146437" y="19788"/>
                </a:lnTo>
                <a:lnTo>
                  <a:pt x="145363" y="19788"/>
                </a:lnTo>
                <a:lnTo>
                  <a:pt x="145363" y="3958"/>
                </a:lnTo>
                <a:lnTo>
                  <a:pt x="144741" y="3958"/>
                </a:lnTo>
                <a:lnTo>
                  <a:pt x="144741" y="0"/>
                </a:ln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16" name="Google Shape;316;p42"/>
          <p:cNvSpPr/>
          <p:nvPr/>
        </p:nvSpPr>
        <p:spPr>
          <a:xfrm>
            <a:off x="15348806" y="3218533"/>
            <a:ext cx="12902887" cy="3639456"/>
          </a:xfrm>
          <a:custGeom>
            <a:avLst/>
            <a:gdLst/>
            <a:ahLst/>
            <a:cxnLst/>
            <a:rect l="l" t="t" r="r" b="b"/>
            <a:pathLst>
              <a:path w="171125" h="44047" extrusionOk="0">
                <a:moveTo>
                  <a:pt x="104196" y="1"/>
                </a:moveTo>
                <a:cubicBezTo>
                  <a:pt x="95397" y="1"/>
                  <a:pt x="87174" y="5294"/>
                  <a:pt x="83759" y="13878"/>
                </a:cubicBezTo>
                <a:cubicBezTo>
                  <a:pt x="81134" y="12321"/>
                  <a:pt x="78316" y="11605"/>
                  <a:pt x="75562" y="11605"/>
                </a:cubicBezTo>
                <a:cubicBezTo>
                  <a:pt x="67821" y="11605"/>
                  <a:pt x="60581" y="17259"/>
                  <a:pt x="59523" y="25782"/>
                </a:cubicBezTo>
                <a:cubicBezTo>
                  <a:pt x="58612" y="25504"/>
                  <a:pt x="57700" y="25373"/>
                  <a:pt x="56808" y="25373"/>
                </a:cubicBezTo>
                <a:cubicBezTo>
                  <a:pt x="51857" y="25373"/>
                  <a:pt x="47541" y="29411"/>
                  <a:pt x="47541" y="34701"/>
                </a:cubicBezTo>
                <a:lnTo>
                  <a:pt x="47541" y="34740"/>
                </a:lnTo>
                <a:cubicBezTo>
                  <a:pt x="8453" y="35865"/>
                  <a:pt x="0" y="44047"/>
                  <a:pt x="0" y="44047"/>
                </a:cubicBezTo>
                <a:lnTo>
                  <a:pt x="171124" y="44047"/>
                </a:lnTo>
                <a:cubicBezTo>
                  <a:pt x="171124" y="44047"/>
                  <a:pt x="164106" y="35089"/>
                  <a:pt x="139404" y="34236"/>
                </a:cubicBezTo>
                <a:cubicBezTo>
                  <a:pt x="139166" y="29016"/>
                  <a:pt x="134821" y="25357"/>
                  <a:pt x="130093" y="25357"/>
                </a:cubicBezTo>
                <a:cubicBezTo>
                  <a:pt x="128674" y="25357"/>
                  <a:pt x="127220" y="25687"/>
                  <a:pt x="125832" y="26403"/>
                </a:cubicBezTo>
                <a:cubicBezTo>
                  <a:pt x="128081" y="15235"/>
                  <a:pt x="121451" y="4184"/>
                  <a:pt x="110515" y="926"/>
                </a:cubicBezTo>
                <a:cubicBezTo>
                  <a:pt x="108414" y="300"/>
                  <a:pt x="106289" y="1"/>
                  <a:pt x="104196"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17" name="Google Shape;317;p42"/>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400"/>
              <a:buFont typeface="Barlow Condensed"/>
              <a:buNone/>
              <a:defRPr sz="6398" b="1">
                <a:latin typeface="Barlow Condensed"/>
                <a:ea typeface="Barlow Condensed"/>
                <a:cs typeface="Barlow Condensed"/>
                <a:sym typeface="Barlow Condensed"/>
              </a:defRPr>
            </a:lvl1pPr>
            <a:lvl2pPr lvl="1" algn="ctr">
              <a:lnSpc>
                <a:spcPct val="100000"/>
              </a:lnSpc>
              <a:spcBef>
                <a:spcPts val="0"/>
              </a:spcBef>
              <a:spcAft>
                <a:spcPts val="0"/>
              </a:spcAft>
              <a:buSzPts val="3600"/>
              <a:buNone/>
              <a:defRPr sz="9598"/>
            </a:lvl2pPr>
            <a:lvl3pPr lvl="2" algn="ctr">
              <a:lnSpc>
                <a:spcPct val="100000"/>
              </a:lnSpc>
              <a:spcBef>
                <a:spcPts val="0"/>
              </a:spcBef>
              <a:spcAft>
                <a:spcPts val="0"/>
              </a:spcAft>
              <a:buSzPts val="3600"/>
              <a:buNone/>
              <a:defRPr sz="9598"/>
            </a:lvl3pPr>
            <a:lvl4pPr lvl="3" algn="ctr">
              <a:lnSpc>
                <a:spcPct val="100000"/>
              </a:lnSpc>
              <a:spcBef>
                <a:spcPts val="0"/>
              </a:spcBef>
              <a:spcAft>
                <a:spcPts val="0"/>
              </a:spcAft>
              <a:buSzPts val="3600"/>
              <a:buNone/>
              <a:defRPr sz="9598"/>
            </a:lvl4pPr>
            <a:lvl5pPr lvl="4" algn="ctr">
              <a:lnSpc>
                <a:spcPct val="100000"/>
              </a:lnSpc>
              <a:spcBef>
                <a:spcPts val="0"/>
              </a:spcBef>
              <a:spcAft>
                <a:spcPts val="0"/>
              </a:spcAft>
              <a:buSzPts val="3600"/>
              <a:buNone/>
              <a:defRPr sz="9598"/>
            </a:lvl5pPr>
            <a:lvl6pPr lvl="5" algn="ctr">
              <a:lnSpc>
                <a:spcPct val="100000"/>
              </a:lnSpc>
              <a:spcBef>
                <a:spcPts val="0"/>
              </a:spcBef>
              <a:spcAft>
                <a:spcPts val="0"/>
              </a:spcAft>
              <a:buSzPts val="3600"/>
              <a:buNone/>
              <a:defRPr sz="9598"/>
            </a:lvl6pPr>
            <a:lvl7pPr lvl="6" algn="ctr">
              <a:lnSpc>
                <a:spcPct val="100000"/>
              </a:lnSpc>
              <a:spcBef>
                <a:spcPts val="0"/>
              </a:spcBef>
              <a:spcAft>
                <a:spcPts val="0"/>
              </a:spcAft>
              <a:buSzPts val="3600"/>
              <a:buNone/>
              <a:defRPr sz="9598"/>
            </a:lvl7pPr>
            <a:lvl8pPr lvl="7" algn="ctr">
              <a:lnSpc>
                <a:spcPct val="100000"/>
              </a:lnSpc>
              <a:spcBef>
                <a:spcPts val="0"/>
              </a:spcBef>
              <a:spcAft>
                <a:spcPts val="0"/>
              </a:spcAft>
              <a:buSzPts val="3600"/>
              <a:buNone/>
              <a:defRPr sz="9598"/>
            </a:lvl8pPr>
            <a:lvl9pPr lvl="8" algn="ctr">
              <a:lnSpc>
                <a:spcPct val="100000"/>
              </a:lnSpc>
              <a:spcBef>
                <a:spcPts val="0"/>
              </a:spcBef>
              <a:spcAft>
                <a:spcPts val="0"/>
              </a:spcAft>
              <a:buSzPts val="3600"/>
              <a:buNone/>
              <a:defRPr sz="9598"/>
            </a:lvl9pPr>
          </a:lstStyle>
          <a:p>
            <a:endParaRPr/>
          </a:p>
        </p:txBody>
      </p:sp>
      <p:sp>
        <p:nvSpPr>
          <p:cNvPr id="318" name="Google Shape;318;p42"/>
          <p:cNvSpPr/>
          <p:nvPr/>
        </p:nvSpPr>
        <p:spPr>
          <a:xfrm rot="10800000" flipH="1">
            <a:off x="-199756" y="12756728"/>
            <a:ext cx="25097271" cy="2151072"/>
          </a:xfrm>
          <a:prstGeom prst="flowChartDocument">
            <a:avLst/>
          </a:prstGeom>
          <a:solidFill>
            <a:srgbClr val="36B2C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6">
  <p:cSld name="Title and body 6">
    <p:bg>
      <p:bgPr>
        <a:solidFill>
          <a:srgbClr val="82F0F2"/>
        </a:solidFill>
        <a:effectLst/>
      </p:bgPr>
    </p:bg>
    <p:spTree>
      <p:nvGrpSpPr>
        <p:cNvPr id="1" name="Shape 319"/>
        <p:cNvGrpSpPr/>
        <p:nvPr/>
      </p:nvGrpSpPr>
      <p:grpSpPr>
        <a:xfrm>
          <a:off x="0" y="0"/>
          <a:ext cx="0" cy="0"/>
          <a:chOff x="0" y="0"/>
          <a:chExt cx="0" cy="0"/>
        </a:xfrm>
      </p:grpSpPr>
      <p:grpSp>
        <p:nvGrpSpPr>
          <p:cNvPr id="320" name="Google Shape;320;p43"/>
          <p:cNvGrpSpPr/>
          <p:nvPr/>
        </p:nvGrpSpPr>
        <p:grpSpPr>
          <a:xfrm rot="1078811">
            <a:off x="-4183146" y="-8751102"/>
            <a:ext cx="30427434" cy="24956641"/>
            <a:chOff x="-315544" y="-4662462"/>
            <a:chExt cx="11412820" cy="9358379"/>
          </a:xfrm>
        </p:grpSpPr>
        <p:sp>
          <p:nvSpPr>
            <p:cNvPr id="321" name="Google Shape;321;p43"/>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22" name="Google Shape;322;p43"/>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23" name="Google Shape;323;p43"/>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24" name="Google Shape;324;p43"/>
          <p:cNvSpPr/>
          <p:nvPr/>
        </p:nvSpPr>
        <p:spPr>
          <a:xfrm>
            <a:off x="-199881" y="9994284"/>
            <a:ext cx="25097553" cy="4236989"/>
          </a:xfrm>
          <a:custGeom>
            <a:avLst/>
            <a:gdLst/>
            <a:ahLst/>
            <a:cxnLst/>
            <a:rect l="l" t="t" r="r" b="b"/>
            <a:pathLst>
              <a:path w="285750" h="48228" extrusionOk="0">
                <a:moveTo>
                  <a:pt x="138691" y="0"/>
                </a:moveTo>
                <a:lnTo>
                  <a:pt x="138691" y="14813"/>
                </a:lnTo>
                <a:lnTo>
                  <a:pt x="137673" y="14813"/>
                </a:lnTo>
                <a:lnTo>
                  <a:pt x="137673" y="24255"/>
                </a:lnTo>
                <a:lnTo>
                  <a:pt x="136995" y="24255"/>
                </a:lnTo>
                <a:lnTo>
                  <a:pt x="136995" y="23746"/>
                </a:lnTo>
                <a:lnTo>
                  <a:pt x="136034" y="23746"/>
                </a:lnTo>
                <a:lnTo>
                  <a:pt x="136034" y="24255"/>
                </a:lnTo>
                <a:lnTo>
                  <a:pt x="135016" y="24255"/>
                </a:lnTo>
                <a:lnTo>
                  <a:pt x="135016" y="25047"/>
                </a:lnTo>
                <a:lnTo>
                  <a:pt x="134111" y="25047"/>
                </a:lnTo>
                <a:lnTo>
                  <a:pt x="134111" y="28269"/>
                </a:lnTo>
                <a:lnTo>
                  <a:pt x="133546" y="28269"/>
                </a:lnTo>
                <a:lnTo>
                  <a:pt x="133546" y="35845"/>
                </a:lnTo>
                <a:lnTo>
                  <a:pt x="131680" y="35845"/>
                </a:lnTo>
                <a:lnTo>
                  <a:pt x="131680" y="23916"/>
                </a:lnTo>
                <a:lnTo>
                  <a:pt x="130493" y="23916"/>
                </a:lnTo>
                <a:lnTo>
                  <a:pt x="130493" y="22672"/>
                </a:lnTo>
                <a:lnTo>
                  <a:pt x="131454" y="22672"/>
                </a:lnTo>
                <a:lnTo>
                  <a:pt x="131454" y="22107"/>
                </a:lnTo>
                <a:lnTo>
                  <a:pt x="125857" y="22107"/>
                </a:lnTo>
                <a:lnTo>
                  <a:pt x="125857" y="34149"/>
                </a:lnTo>
                <a:lnTo>
                  <a:pt x="124669" y="34149"/>
                </a:lnTo>
                <a:lnTo>
                  <a:pt x="123425" y="37372"/>
                </a:lnTo>
                <a:lnTo>
                  <a:pt x="120090" y="37372"/>
                </a:lnTo>
                <a:cubicBezTo>
                  <a:pt x="120712" y="32905"/>
                  <a:pt x="118224" y="28269"/>
                  <a:pt x="118224" y="28269"/>
                </a:cubicBezTo>
                <a:cubicBezTo>
                  <a:pt x="115906" y="28382"/>
                  <a:pt x="113418" y="30644"/>
                  <a:pt x="113418" y="30644"/>
                </a:cubicBezTo>
                <a:lnTo>
                  <a:pt x="96173" y="30644"/>
                </a:lnTo>
                <a:lnTo>
                  <a:pt x="96173" y="22898"/>
                </a:lnTo>
                <a:lnTo>
                  <a:pt x="64116" y="22898"/>
                </a:lnTo>
                <a:lnTo>
                  <a:pt x="64116" y="32114"/>
                </a:lnTo>
                <a:lnTo>
                  <a:pt x="62702" y="32114"/>
                </a:lnTo>
                <a:lnTo>
                  <a:pt x="62702" y="20015"/>
                </a:lnTo>
                <a:lnTo>
                  <a:pt x="61402" y="20015"/>
                </a:lnTo>
                <a:lnTo>
                  <a:pt x="61402" y="14361"/>
                </a:lnTo>
                <a:lnTo>
                  <a:pt x="60328" y="14361"/>
                </a:lnTo>
                <a:lnTo>
                  <a:pt x="60328" y="10855"/>
                </a:lnTo>
                <a:lnTo>
                  <a:pt x="52469" y="10855"/>
                </a:lnTo>
                <a:lnTo>
                  <a:pt x="52469" y="13965"/>
                </a:lnTo>
                <a:lnTo>
                  <a:pt x="51281" y="13965"/>
                </a:lnTo>
                <a:lnTo>
                  <a:pt x="51281" y="25782"/>
                </a:lnTo>
                <a:lnTo>
                  <a:pt x="45458" y="25782"/>
                </a:lnTo>
                <a:lnTo>
                  <a:pt x="43309" y="23407"/>
                </a:lnTo>
                <a:lnTo>
                  <a:pt x="43309" y="30474"/>
                </a:lnTo>
                <a:lnTo>
                  <a:pt x="40199" y="28495"/>
                </a:lnTo>
                <a:lnTo>
                  <a:pt x="40199" y="30305"/>
                </a:lnTo>
                <a:lnTo>
                  <a:pt x="37712" y="28495"/>
                </a:lnTo>
                <a:lnTo>
                  <a:pt x="37712" y="32736"/>
                </a:lnTo>
                <a:lnTo>
                  <a:pt x="35733" y="32736"/>
                </a:lnTo>
                <a:lnTo>
                  <a:pt x="35733" y="31096"/>
                </a:lnTo>
                <a:lnTo>
                  <a:pt x="31379" y="31096"/>
                </a:lnTo>
                <a:lnTo>
                  <a:pt x="31379" y="30135"/>
                </a:lnTo>
                <a:lnTo>
                  <a:pt x="27139" y="30135"/>
                </a:lnTo>
                <a:lnTo>
                  <a:pt x="27139" y="44270"/>
                </a:lnTo>
                <a:lnTo>
                  <a:pt x="25952" y="44270"/>
                </a:lnTo>
                <a:lnTo>
                  <a:pt x="25952" y="41952"/>
                </a:lnTo>
                <a:lnTo>
                  <a:pt x="22220" y="41952"/>
                </a:lnTo>
                <a:lnTo>
                  <a:pt x="22220" y="40821"/>
                </a:lnTo>
                <a:lnTo>
                  <a:pt x="19563" y="40821"/>
                </a:lnTo>
                <a:lnTo>
                  <a:pt x="19563" y="25047"/>
                </a:lnTo>
                <a:lnTo>
                  <a:pt x="15153" y="25047"/>
                </a:lnTo>
                <a:lnTo>
                  <a:pt x="15153" y="22672"/>
                </a:lnTo>
                <a:lnTo>
                  <a:pt x="14304" y="22672"/>
                </a:lnTo>
                <a:lnTo>
                  <a:pt x="14304" y="20580"/>
                </a:lnTo>
                <a:lnTo>
                  <a:pt x="10969" y="20580"/>
                </a:lnTo>
                <a:lnTo>
                  <a:pt x="10969" y="27195"/>
                </a:lnTo>
                <a:lnTo>
                  <a:pt x="9386" y="26460"/>
                </a:lnTo>
                <a:lnTo>
                  <a:pt x="7294" y="26460"/>
                </a:lnTo>
                <a:lnTo>
                  <a:pt x="7294" y="21654"/>
                </a:lnTo>
                <a:lnTo>
                  <a:pt x="6163" y="20354"/>
                </a:lnTo>
                <a:lnTo>
                  <a:pt x="6163" y="17357"/>
                </a:lnTo>
                <a:lnTo>
                  <a:pt x="4975" y="15039"/>
                </a:lnTo>
                <a:lnTo>
                  <a:pt x="4975" y="13004"/>
                </a:lnTo>
                <a:lnTo>
                  <a:pt x="4354" y="13004"/>
                </a:lnTo>
                <a:lnTo>
                  <a:pt x="4127" y="11251"/>
                </a:lnTo>
                <a:lnTo>
                  <a:pt x="3845" y="12947"/>
                </a:lnTo>
                <a:lnTo>
                  <a:pt x="3619" y="13117"/>
                </a:lnTo>
                <a:lnTo>
                  <a:pt x="2601" y="14530"/>
                </a:lnTo>
                <a:lnTo>
                  <a:pt x="2375" y="14926"/>
                </a:lnTo>
                <a:lnTo>
                  <a:pt x="2375" y="9951"/>
                </a:lnTo>
                <a:lnTo>
                  <a:pt x="0" y="9612"/>
                </a:lnTo>
                <a:lnTo>
                  <a:pt x="0" y="48227"/>
                </a:lnTo>
                <a:lnTo>
                  <a:pt x="285750" y="48227"/>
                </a:lnTo>
                <a:lnTo>
                  <a:pt x="285750" y="35619"/>
                </a:lnTo>
                <a:lnTo>
                  <a:pt x="285354" y="35619"/>
                </a:lnTo>
                <a:lnTo>
                  <a:pt x="285354" y="34658"/>
                </a:lnTo>
                <a:lnTo>
                  <a:pt x="282923" y="34658"/>
                </a:lnTo>
                <a:lnTo>
                  <a:pt x="281623" y="35902"/>
                </a:lnTo>
                <a:lnTo>
                  <a:pt x="280266" y="35902"/>
                </a:lnTo>
                <a:lnTo>
                  <a:pt x="280266" y="37881"/>
                </a:lnTo>
                <a:lnTo>
                  <a:pt x="279135" y="37881"/>
                </a:lnTo>
                <a:lnTo>
                  <a:pt x="279135" y="36524"/>
                </a:lnTo>
                <a:lnTo>
                  <a:pt x="272689" y="36524"/>
                </a:lnTo>
                <a:lnTo>
                  <a:pt x="272689" y="38559"/>
                </a:lnTo>
                <a:lnTo>
                  <a:pt x="269071" y="38559"/>
                </a:lnTo>
                <a:lnTo>
                  <a:pt x="269071" y="40538"/>
                </a:lnTo>
                <a:lnTo>
                  <a:pt x="266018" y="39520"/>
                </a:lnTo>
                <a:lnTo>
                  <a:pt x="266018" y="20637"/>
                </a:lnTo>
                <a:lnTo>
                  <a:pt x="257367" y="20637"/>
                </a:lnTo>
                <a:lnTo>
                  <a:pt x="257367" y="39633"/>
                </a:lnTo>
                <a:lnTo>
                  <a:pt x="254201" y="39633"/>
                </a:lnTo>
                <a:lnTo>
                  <a:pt x="254201" y="16566"/>
                </a:lnTo>
                <a:lnTo>
                  <a:pt x="251091" y="11873"/>
                </a:lnTo>
                <a:lnTo>
                  <a:pt x="251091" y="10403"/>
                </a:lnTo>
                <a:lnTo>
                  <a:pt x="250696" y="10403"/>
                </a:lnTo>
                <a:lnTo>
                  <a:pt x="250696" y="11873"/>
                </a:lnTo>
                <a:lnTo>
                  <a:pt x="247982" y="16509"/>
                </a:lnTo>
                <a:lnTo>
                  <a:pt x="247982" y="40368"/>
                </a:lnTo>
                <a:lnTo>
                  <a:pt x="221126" y="26177"/>
                </a:lnTo>
                <a:lnTo>
                  <a:pt x="196192" y="26177"/>
                </a:lnTo>
                <a:lnTo>
                  <a:pt x="196192" y="22672"/>
                </a:lnTo>
                <a:lnTo>
                  <a:pt x="191838" y="22672"/>
                </a:lnTo>
                <a:lnTo>
                  <a:pt x="191838" y="26234"/>
                </a:lnTo>
                <a:lnTo>
                  <a:pt x="189972" y="26234"/>
                </a:lnTo>
                <a:lnTo>
                  <a:pt x="189972" y="27647"/>
                </a:lnTo>
                <a:lnTo>
                  <a:pt x="189294" y="27647"/>
                </a:lnTo>
                <a:lnTo>
                  <a:pt x="189294" y="32736"/>
                </a:lnTo>
                <a:lnTo>
                  <a:pt x="188672" y="32736"/>
                </a:lnTo>
                <a:lnTo>
                  <a:pt x="188672" y="29343"/>
                </a:lnTo>
                <a:lnTo>
                  <a:pt x="187993" y="29343"/>
                </a:lnTo>
                <a:lnTo>
                  <a:pt x="187993" y="27308"/>
                </a:lnTo>
                <a:lnTo>
                  <a:pt x="184658" y="27308"/>
                </a:lnTo>
                <a:lnTo>
                  <a:pt x="184658" y="29287"/>
                </a:lnTo>
                <a:lnTo>
                  <a:pt x="183866" y="29287"/>
                </a:lnTo>
                <a:lnTo>
                  <a:pt x="183866" y="31322"/>
                </a:lnTo>
                <a:lnTo>
                  <a:pt x="180078" y="31322"/>
                </a:lnTo>
                <a:lnTo>
                  <a:pt x="180078" y="32849"/>
                </a:lnTo>
                <a:lnTo>
                  <a:pt x="177081" y="32849"/>
                </a:lnTo>
                <a:cubicBezTo>
                  <a:pt x="177081" y="29626"/>
                  <a:pt x="174707" y="27138"/>
                  <a:pt x="174707" y="27138"/>
                </a:cubicBezTo>
                <a:lnTo>
                  <a:pt x="174707" y="14757"/>
                </a:lnTo>
                <a:lnTo>
                  <a:pt x="172784" y="14757"/>
                </a:lnTo>
                <a:lnTo>
                  <a:pt x="172784" y="12099"/>
                </a:lnTo>
                <a:lnTo>
                  <a:pt x="169505" y="12099"/>
                </a:lnTo>
                <a:lnTo>
                  <a:pt x="169505" y="13965"/>
                </a:lnTo>
                <a:lnTo>
                  <a:pt x="168205" y="15265"/>
                </a:lnTo>
                <a:lnTo>
                  <a:pt x="168205" y="24764"/>
                </a:lnTo>
                <a:lnTo>
                  <a:pt x="162890" y="24764"/>
                </a:lnTo>
                <a:lnTo>
                  <a:pt x="162890" y="5880"/>
                </a:lnTo>
                <a:lnTo>
                  <a:pt x="161307" y="5880"/>
                </a:lnTo>
                <a:lnTo>
                  <a:pt x="161307" y="2940"/>
                </a:lnTo>
                <a:lnTo>
                  <a:pt x="153448" y="2940"/>
                </a:lnTo>
                <a:lnTo>
                  <a:pt x="153448" y="5767"/>
                </a:lnTo>
                <a:lnTo>
                  <a:pt x="152261" y="5767"/>
                </a:lnTo>
                <a:lnTo>
                  <a:pt x="152261" y="18658"/>
                </a:lnTo>
                <a:lnTo>
                  <a:pt x="149434" y="18658"/>
                </a:lnTo>
                <a:lnTo>
                  <a:pt x="149434" y="30192"/>
                </a:lnTo>
                <a:lnTo>
                  <a:pt x="146437" y="30192"/>
                </a:lnTo>
                <a:lnTo>
                  <a:pt x="146437" y="19788"/>
                </a:lnTo>
                <a:lnTo>
                  <a:pt x="145363" y="19788"/>
                </a:lnTo>
                <a:lnTo>
                  <a:pt x="145363" y="3958"/>
                </a:lnTo>
                <a:lnTo>
                  <a:pt x="144741" y="3958"/>
                </a:lnTo>
                <a:lnTo>
                  <a:pt x="144741" y="0"/>
                </a:ln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25" name="Google Shape;325;p43"/>
          <p:cNvSpPr/>
          <p:nvPr/>
        </p:nvSpPr>
        <p:spPr>
          <a:xfrm>
            <a:off x="16191453" y="951200"/>
            <a:ext cx="12902887" cy="3639456"/>
          </a:xfrm>
          <a:custGeom>
            <a:avLst/>
            <a:gdLst/>
            <a:ahLst/>
            <a:cxnLst/>
            <a:rect l="l" t="t" r="r" b="b"/>
            <a:pathLst>
              <a:path w="171125" h="44047" extrusionOk="0">
                <a:moveTo>
                  <a:pt x="104196" y="1"/>
                </a:moveTo>
                <a:cubicBezTo>
                  <a:pt x="95397" y="1"/>
                  <a:pt x="87174" y="5294"/>
                  <a:pt x="83759" y="13878"/>
                </a:cubicBezTo>
                <a:cubicBezTo>
                  <a:pt x="81134" y="12321"/>
                  <a:pt x="78316" y="11605"/>
                  <a:pt x="75562" y="11605"/>
                </a:cubicBezTo>
                <a:cubicBezTo>
                  <a:pt x="67821" y="11605"/>
                  <a:pt x="60581" y="17259"/>
                  <a:pt x="59523" y="25782"/>
                </a:cubicBezTo>
                <a:cubicBezTo>
                  <a:pt x="58612" y="25504"/>
                  <a:pt x="57700" y="25373"/>
                  <a:pt x="56808" y="25373"/>
                </a:cubicBezTo>
                <a:cubicBezTo>
                  <a:pt x="51857" y="25373"/>
                  <a:pt x="47541" y="29411"/>
                  <a:pt x="47541" y="34701"/>
                </a:cubicBezTo>
                <a:lnTo>
                  <a:pt x="47541" y="34740"/>
                </a:lnTo>
                <a:cubicBezTo>
                  <a:pt x="8453" y="35865"/>
                  <a:pt x="0" y="44047"/>
                  <a:pt x="0" y="44047"/>
                </a:cubicBezTo>
                <a:lnTo>
                  <a:pt x="171124" y="44047"/>
                </a:lnTo>
                <a:cubicBezTo>
                  <a:pt x="171124" y="44047"/>
                  <a:pt x="164106" y="35089"/>
                  <a:pt x="139404" y="34236"/>
                </a:cubicBezTo>
                <a:cubicBezTo>
                  <a:pt x="139166" y="29016"/>
                  <a:pt x="134821" y="25357"/>
                  <a:pt x="130093" y="25357"/>
                </a:cubicBezTo>
                <a:cubicBezTo>
                  <a:pt x="128674" y="25357"/>
                  <a:pt x="127220" y="25687"/>
                  <a:pt x="125832" y="26403"/>
                </a:cubicBezTo>
                <a:cubicBezTo>
                  <a:pt x="128081" y="15235"/>
                  <a:pt x="121451" y="4184"/>
                  <a:pt x="110515" y="926"/>
                </a:cubicBezTo>
                <a:cubicBezTo>
                  <a:pt x="108414" y="300"/>
                  <a:pt x="106289" y="1"/>
                  <a:pt x="104196"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26" name="Google Shape;326;p43"/>
          <p:cNvSpPr txBox="1">
            <a:spLocks noGrp="1"/>
          </p:cNvSpPr>
          <p:nvPr>
            <p:ph type="subTitle" idx="1"/>
          </p:nvPr>
        </p:nvSpPr>
        <p:spPr>
          <a:xfrm>
            <a:off x="10485335" y="5239187"/>
            <a:ext cx="10143758" cy="324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327" name="Google Shape;327;p43"/>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arlow Condensed"/>
              <a:buNone/>
              <a:defRPr sz="6398" b="1">
                <a:latin typeface="Barlow Condensed"/>
                <a:ea typeface="Barlow Condensed"/>
                <a:cs typeface="Barlow Condensed"/>
                <a:sym typeface="Barlow Condensed"/>
              </a:defRPr>
            </a:lvl1pPr>
            <a:lvl2pPr lvl="1" algn="ctr">
              <a:lnSpc>
                <a:spcPct val="100000"/>
              </a:lnSpc>
              <a:spcBef>
                <a:spcPts val="0"/>
              </a:spcBef>
              <a:spcAft>
                <a:spcPts val="0"/>
              </a:spcAft>
              <a:buSzPts val="3600"/>
              <a:buNone/>
              <a:defRPr sz="9598"/>
            </a:lvl2pPr>
            <a:lvl3pPr lvl="2" algn="ctr">
              <a:lnSpc>
                <a:spcPct val="100000"/>
              </a:lnSpc>
              <a:spcBef>
                <a:spcPts val="0"/>
              </a:spcBef>
              <a:spcAft>
                <a:spcPts val="0"/>
              </a:spcAft>
              <a:buSzPts val="3600"/>
              <a:buNone/>
              <a:defRPr sz="9598"/>
            </a:lvl3pPr>
            <a:lvl4pPr lvl="3" algn="ctr">
              <a:lnSpc>
                <a:spcPct val="100000"/>
              </a:lnSpc>
              <a:spcBef>
                <a:spcPts val="0"/>
              </a:spcBef>
              <a:spcAft>
                <a:spcPts val="0"/>
              </a:spcAft>
              <a:buSzPts val="3600"/>
              <a:buNone/>
              <a:defRPr sz="9598"/>
            </a:lvl4pPr>
            <a:lvl5pPr lvl="4" algn="ctr">
              <a:lnSpc>
                <a:spcPct val="100000"/>
              </a:lnSpc>
              <a:spcBef>
                <a:spcPts val="0"/>
              </a:spcBef>
              <a:spcAft>
                <a:spcPts val="0"/>
              </a:spcAft>
              <a:buSzPts val="3600"/>
              <a:buNone/>
              <a:defRPr sz="9598"/>
            </a:lvl5pPr>
            <a:lvl6pPr lvl="5" algn="ctr">
              <a:lnSpc>
                <a:spcPct val="100000"/>
              </a:lnSpc>
              <a:spcBef>
                <a:spcPts val="0"/>
              </a:spcBef>
              <a:spcAft>
                <a:spcPts val="0"/>
              </a:spcAft>
              <a:buSzPts val="3600"/>
              <a:buNone/>
              <a:defRPr sz="9598"/>
            </a:lvl6pPr>
            <a:lvl7pPr lvl="6" algn="ctr">
              <a:lnSpc>
                <a:spcPct val="100000"/>
              </a:lnSpc>
              <a:spcBef>
                <a:spcPts val="0"/>
              </a:spcBef>
              <a:spcAft>
                <a:spcPts val="0"/>
              </a:spcAft>
              <a:buSzPts val="3600"/>
              <a:buNone/>
              <a:defRPr sz="9598"/>
            </a:lvl7pPr>
            <a:lvl8pPr lvl="7" algn="ctr">
              <a:lnSpc>
                <a:spcPct val="100000"/>
              </a:lnSpc>
              <a:spcBef>
                <a:spcPts val="0"/>
              </a:spcBef>
              <a:spcAft>
                <a:spcPts val="0"/>
              </a:spcAft>
              <a:buSzPts val="3600"/>
              <a:buNone/>
              <a:defRPr sz="9598"/>
            </a:lvl8pPr>
            <a:lvl9pPr lvl="8" algn="ctr">
              <a:lnSpc>
                <a:spcPct val="100000"/>
              </a:lnSpc>
              <a:spcBef>
                <a:spcPts val="0"/>
              </a:spcBef>
              <a:spcAft>
                <a:spcPts val="0"/>
              </a:spcAft>
              <a:buSzPts val="3600"/>
              <a:buNone/>
              <a:defRPr sz="9598"/>
            </a:lvl9pPr>
          </a:lstStyle>
          <a:p>
            <a:endParaRPr/>
          </a:p>
        </p:txBody>
      </p:sp>
      <p:sp>
        <p:nvSpPr>
          <p:cNvPr id="328" name="Google Shape;328;p43"/>
          <p:cNvSpPr/>
          <p:nvPr/>
        </p:nvSpPr>
        <p:spPr>
          <a:xfrm rot="10800000" flipH="1">
            <a:off x="-199756" y="12756728"/>
            <a:ext cx="25097271" cy="2151072"/>
          </a:xfrm>
          <a:prstGeom prst="flowChartDocument">
            <a:avLst/>
          </a:prstGeom>
          <a:solidFill>
            <a:srgbClr val="36B2C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329"/>
        <p:cNvGrpSpPr/>
        <p:nvPr/>
      </p:nvGrpSpPr>
      <p:grpSpPr>
        <a:xfrm>
          <a:off x="0" y="0"/>
          <a:ext cx="0" cy="0"/>
          <a:chOff x="0" y="0"/>
          <a:chExt cx="0" cy="0"/>
        </a:xfrm>
      </p:grpSpPr>
      <p:grpSp>
        <p:nvGrpSpPr>
          <p:cNvPr id="330" name="Google Shape;330;p44"/>
          <p:cNvGrpSpPr/>
          <p:nvPr/>
        </p:nvGrpSpPr>
        <p:grpSpPr>
          <a:xfrm rot="1078811">
            <a:off x="-4183146" y="-8751102"/>
            <a:ext cx="30427434" cy="24956641"/>
            <a:chOff x="-315544" y="-4662462"/>
            <a:chExt cx="11412820" cy="9358379"/>
          </a:xfrm>
        </p:grpSpPr>
        <p:sp>
          <p:nvSpPr>
            <p:cNvPr id="331" name="Google Shape;331;p44"/>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32" name="Google Shape;332;p44"/>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33" name="Google Shape;333;p44"/>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34" name="Google Shape;334;p44"/>
          <p:cNvSpPr txBox="1">
            <a:spLocks noGrp="1"/>
          </p:cNvSpPr>
          <p:nvPr>
            <p:ph type="ctrTitle"/>
          </p:nvPr>
        </p:nvSpPr>
        <p:spPr>
          <a:xfrm>
            <a:off x="12578707" y="2566336"/>
            <a:ext cx="7801168" cy="3901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6000"/>
              <a:buFont typeface="Barlow Condensed ExtraBold"/>
              <a:buNone/>
              <a:defRPr sz="15996">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2pPr>
            <a:lvl3pPr lvl="2"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3pPr>
            <a:lvl4pPr lvl="3"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4pPr>
            <a:lvl5pPr lvl="4"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5pPr>
            <a:lvl6pPr lvl="5"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6pPr>
            <a:lvl7pPr lvl="6"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7pPr>
            <a:lvl8pPr lvl="7"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8pPr>
            <a:lvl9pPr lvl="8"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9pPr>
          </a:lstStyle>
          <a:p>
            <a:endParaRPr/>
          </a:p>
        </p:txBody>
      </p:sp>
      <p:sp>
        <p:nvSpPr>
          <p:cNvPr id="335" name="Google Shape;335;p44"/>
          <p:cNvSpPr txBox="1">
            <a:spLocks noGrp="1"/>
          </p:cNvSpPr>
          <p:nvPr>
            <p:ph type="subTitle" idx="1"/>
          </p:nvPr>
        </p:nvSpPr>
        <p:spPr>
          <a:xfrm>
            <a:off x="13092590" y="6166733"/>
            <a:ext cx="6737445" cy="324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9pPr>
          </a:lstStyle>
          <a:p>
            <a:endParaRPr/>
          </a:p>
        </p:txBody>
      </p:sp>
      <p:sp>
        <p:nvSpPr>
          <p:cNvPr id="336" name="Google Shape;336;p44"/>
          <p:cNvSpPr/>
          <p:nvPr/>
        </p:nvSpPr>
        <p:spPr>
          <a:xfrm>
            <a:off x="-267331" y="4701067"/>
            <a:ext cx="24912311" cy="10134411"/>
          </a:xfrm>
          <a:custGeom>
            <a:avLst/>
            <a:gdLst/>
            <a:ahLst/>
            <a:cxnLst/>
            <a:rect l="l" t="t" r="r" b="b"/>
            <a:pathLst>
              <a:path w="285308" h="116034" extrusionOk="0">
                <a:moveTo>
                  <a:pt x="285308" y="0"/>
                </a:moveTo>
                <a:cubicBezTo>
                  <a:pt x="275351" y="3566"/>
                  <a:pt x="269816" y="14208"/>
                  <a:pt x="272626" y="24408"/>
                </a:cubicBezTo>
                <a:cubicBezTo>
                  <a:pt x="267091" y="26048"/>
                  <a:pt x="262169" y="29244"/>
                  <a:pt x="258432" y="33623"/>
                </a:cubicBezTo>
                <a:cubicBezTo>
                  <a:pt x="256896" y="32334"/>
                  <a:pt x="254988" y="31663"/>
                  <a:pt x="253060" y="31663"/>
                </a:cubicBezTo>
                <a:cubicBezTo>
                  <a:pt x="251873" y="31663"/>
                  <a:pt x="250679" y="31917"/>
                  <a:pt x="249559" y="32439"/>
                </a:cubicBezTo>
                <a:cubicBezTo>
                  <a:pt x="246634" y="33794"/>
                  <a:pt x="244751" y="36733"/>
                  <a:pt x="244766" y="39971"/>
                </a:cubicBezTo>
                <a:cubicBezTo>
                  <a:pt x="244766" y="40556"/>
                  <a:pt x="244823" y="41141"/>
                  <a:pt x="244937" y="41712"/>
                </a:cubicBezTo>
                <a:cubicBezTo>
                  <a:pt x="244452" y="41669"/>
                  <a:pt x="243967" y="41626"/>
                  <a:pt x="243453" y="41626"/>
                </a:cubicBezTo>
                <a:cubicBezTo>
                  <a:pt x="233553" y="41640"/>
                  <a:pt x="225108" y="48787"/>
                  <a:pt x="223453" y="58545"/>
                </a:cubicBezTo>
                <a:cubicBezTo>
                  <a:pt x="222754" y="58359"/>
                  <a:pt x="222027" y="58259"/>
                  <a:pt x="221299" y="58259"/>
                </a:cubicBezTo>
                <a:cubicBezTo>
                  <a:pt x="218403" y="58259"/>
                  <a:pt x="215707" y="59772"/>
                  <a:pt x="214209" y="62254"/>
                </a:cubicBezTo>
                <a:cubicBezTo>
                  <a:pt x="211113" y="54807"/>
                  <a:pt x="203895" y="49900"/>
                  <a:pt x="195821" y="49757"/>
                </a:cubicBezTo>
                <a:cubicBezTo>
                  <a:pt x="195700" y="49755"/>
                  <a:pt x="195580" y="49754"/>
                  <a:pt x="195460" y="49754"/>
                </a:cubicBezTo>
                <a:cubicBezTo>
                  <a:pt x="187527" y="49754"/>
                  <a:pt x="180307" y="54375"/>
                  <a:pt x="177005" y="61612"/>
                </a:cubicBezTo>
                <a:cubicBezTo>
                  <a:pt x="175326" y="59349"/>
                  <a:pt x="172830" y="58250"/>
                  <a:pt x="170347" y="58250"/>
                </a:cubicBezTo>
                <a:cubicBezTo>
                  <a:pt x="167429" y="58250"/>
                  <a:pt x="164530" y="59767"/>
                  <a:pt x="162996" y="62696"/>
                </a:cubicBezTo>
                <a:cubicBezTo>
                  <a:pt x="159302" y="57018"/>
                  <a:pt x="153011" y="53538"/>
                  <a:pt x="146235" y="53452"/>
                </a:cubicBezTo>
                <a:cubicBezTo>
                  <a:pt x="146149" y="53451"/>
                  <a:pt x="146063" y="53450"/>
                  <a:pt x="145977" y="53450"/>
                </a:cubicBezTo>
                <a:cubicBezTo>
                  <a:pt x="139297" y="53450"/>
                  <a:pt x="133033" y="56733"/>
                  <a:pt x="129244" y="62239"/>
                </a:cubicBezTo>
                <a:cubicBezTo>
                  <a:pt x="125707" y="49943"/>
                  <a:pt x="114965" y="41084"/>
                  <a:pt x="102226" y="39929"/>
                </a:cubicBezTo>
                <a:cubicBezTo>
                  <a:pt x="101286" y="39843"/>
                  <a:pt x="100349" y="39801"/>
                  <a:pt x="99418" y="39801"/>
                </a:cubicBezTo>
                <a:cubicBezTo>
                  <a:pt x="87716" y="39801"/>
                  <a:pt x="76900" y="46423"/>
                  <a:pt x="71641" y="57047"/>
                </a:cubicBezTo>
                <a:cubicBezTo>
                  <a:pt x="69073" y="50913"/>
                  <a:pt x="63666" y="46419"/>
                  <a:pt x="57161" y="45036"/>
                </a:cubicBezTo>
                <a:cubicBezTo>
                  <a:pt x="55752" y="44733"/>
                  <a:pt x="54329" y="44584"/>
                  <a:pt x="52917" y="44584"/>
                </a:cubicBezTo>
                <a:cubicBezTo>
                  <a:pt x="47810" y="44584"/>
                  <a:pt x="42829" y="46521"/>
                  <a:pt x="39030" y="50085"/>
                </a:cubicBezTo>
                <a:cubicBezTo>
                  <a:pt x="36049" y="44579"/>
                  <a:pt x="30713" y="40756"/>
                  <a:pt x="24536" y="39715"/>
                </a:cubicBezTo>
                <a:cubicBezTo>
                  <a:pt x="22668" y="27161"/>
                  <a:pt x="12611" y="17432"/>
                  <a:pt x="0" y="15963"/>
                </a:cubicBezTo>
                <a:lnTo>
                  <a:pt x="0" y="116034"/>
                </a:lnTo>
                <a:lnTo>
                  <a:pt x="285308" y="116034"/>
                </a:lnTo>
                <a:lnTo>
                  <a:pt x="285308" y="0"/>
                </a:ln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337" name="Google Shape;337;p44"/>
          <p:cNvGrpSpPr/>
          <p:nvPr/>
        </p:nvGrpSpPr>
        <p:grpSpPr>
          <a:xfrm>
            <a:off x="-322985" y="8974214"/>
            <a:ext cx="25023604" cy="5329573"/>
            <a:chOff x="238125" y="2149425"/>
            <a:chExt cx="7137325" cy="1400750"/>
          </a:xfrm>
        </p:grpSpPr>
        <p:sp>
          <p:nvSpPr>
            <p:cNvPr id="338" name="Google Shape;338;p44"/>
            <p:cNvSpPr/>
            <p:nvPr/>
          </p:nvSpPr>
          <p:spPr>
            <a:xfrm>
              <a:off x="238125" y="2149425"/>
              <a:ext cx="7137325" cy="1400750"/>
            </a:xfrm>
            <a:custGeom>
              <a:avLst/>
              <a:gdLst/>
              <a:ahLst/>
              <a:cxnLst/>
              <a:rect l="l" t="t" r="r" b="b"/>
              <a:pathLst>
                <a:path w="285493" h="56030" extrusionOk="0">
                  <a:moveTo>
                    <a:pt x="65659" y="0"/>
                  </a:moveTo>
                  <a:cubicBezTo>
                    <a:pt x="55190" y="0"/>
                    <a:pt x="50444" y="2861"/>
                    <a:pt x="43299" y="6185"/>
                  </a:cubicBezTo>
                  <a:cubicBezTo>
                    <a:pt x="36171" y="9527"/>
                    <a:pt x="30928" y="7625"/>
                    <a:pt x="19979" y="12851"/>
                  </a:cubicBezTo>
                  <a:cubicBezTo>
                    <a:pt x="13502" y="15969"/>
                    <a:pt x="6819" y="18659"/>
                    <a:pt x="0" y="20938"/>
                  </a:cubicBezTo>
                  <a:lnTo>
                    <a:pt x="0" y="56029"/>
                  </a:lnTo>
                  <a:lnTo>
                    <a:pt x="285493" y="56029"/>
                  </a:lnTo>
                  <a:cubicBezTo>
                    <a:pt x="285493" y="56029"/>
                    <a:pt x="269798" y="50906"/>
                    <a:pt x="260751" y="49964"/>
                  </a:cubicBezTo>
                  <a:cubicBezTo>
                    <a:pt x="255079" y="49364"/>
                    <a:pt x="239350" y="49484"/>
                    <a:pt x="230303" y="48062"/>
                  </a:cubicBezTo>
                  <a:cubicBezTo>
                    <a:pt x="221256" y="46640"/>
                    <a:pt x="221736" y="41876"/>
                    <a:pt x="211747" y="41396"/>
                  </a:cubicBezTo>
                  <a:cubicBezTo>
                    <a:pt x="210997" y="41360"/>
                    <a:pt x="210211" y="41343"/>
                    <a:pt x="209392" y="41343"/>
                  </a:cubicBezTo>
                  <a:cubicBezTo>
                    <a:pt x="199293" y="41343"/>
                    <a:pt x="184299" y="43957"/>
                    <a:pt x="174171" y="46160"/>
                  </a:cubicBezTo>
                  <a:cubicBezTo>
                    <a:pt x="172177" y="46594"/>
                    <a:pt x="170183" y="46774"/>
                    <a:pt x="168206" y="46774"/>
                  </a:cubicBezTo>
                  <a:cubicBezTo>
                    <a:pt x="159329" y="46774"/>
                    <a:pt x="150800" y="43127"/>
                    <a:pt x="144186" y="42356"/>
                  </a:cubicBezTo>
                  <a:cubicBezTo>
                    <a:pt x="136081" y="41396"/>
                    <a:pt x="127994" y="27603"/>
                    <a:pt x="122768" y="24742"/>
                  </a:cubicBezTo>
                  <a:cubicBezTo>
                    <a:pt x="117525" y="21898"/>
                    <a:pt x="113241" y="11429"/>
                    <a:pt x="106113" y="10949"/>
                  </a:cubicBezTo>
                  <a:cubicBezTo>
                    <a:pt x="98968" y="10469"/>
                    <a:pt x="92320" y="6185"/>
                    <a:pt x="88036" y="4284"/>
                  </a:cubicBezTo>
                  <a:cubicBezTo>
                    <a:pt x="83753" y="2382"/>
                    <a:pt x="76128" y="0"/>
                    <a:pt x="65659" y="0"/>
                  </a:cubicBezTo>
                  <a:close/>
                </a:path>
              </a:pathLst>
            </a:custGeom>
            <a:solidFill>
              <a:srgbClr val="3BC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39" name="Google Shape;339;p44"/>
            <p:cNvSpPr/>
            <p:nvPr/>
          </p:nvSpPr>
          <p:spPr>
            <a:xfrm>
              <a:off x="238125" y="2598325"/>
              <a:ext cx="5482575" cy="951850"/>
            </a:xfrm>
            <a:custGeom>
              <a:avLst/>
              <a:gdLst/>
              <a:ahLst/>
              <a:cxnLst/>
              <a:rect l="l" t="t" r="r" b="b"/>
              <a:pathLst>
                <a:path w="219303" h="38074" extrusionOk="0">
                  <a:moveTo>
                    <a:pt x="21597" y="1"/>
                  </a:moveTo>
                  <a:cubicBezTo>
                    <a:pt x="18033" y="1"/>
                    <a:pt x="14593" y="1925"/>
                    <a:pt x="11360" y="4027"/>
                  </a:cubicBezTo>
                  <a:cubicBezTo>
                    <a:pt x="7402" y="6615"/>
                    <a:pt x="3598" y="9459"/>
                    <a:pt x="0" y="12526"/>
                  </a:cubicBezTo>
                  <a:lnTo>
                    <a:pt x="0" y="38073"/>
                  </a:lnTo>
                  <a:lnTo>
                    <a:pt x="219303" y="38073"/>
                  </a:lnTo>
                  <a:lnTo>
                    <a:pt x="201517" y="32042"/>
                  </a:lnTo>
                  <a:cubicBezTo>
                    <a:pt x="197947" y="30830"/>
                    <a:pt x="194330" y="29618"/>
                    <a:pt x="190651" y="29618"/>
                  </a:cubicBezTo>
                  <a:cubicBezTo>
                    <a:pt x="190481" y="29618"/>
                    <a:pt x="190311" y="29621"/>
                    <a:pt x="190140" y="29626"/>
                  </a:cubicBezTo>
                  <a:cubicBezTo>
                    <a:pt x="185668" y="29780"/>
                    <a:pt x="181350" y="31802"/>
                    <a:pt x="176981" y="33053"/>
                  </a:cubicBezTo>
                  <a:cubicBezTo>
                    <a:pt x="173509" y="34046"/>
                    <a:pt x="169960" y="34538"/>
                    <a:pt x="166411" y="34538"/>
                  </a:cubicBezTo>
                  <a:cubicBezTo>
                    <a:pt x="159856" y="34538"/>
                    <a:pt x="153299" y="32859"/>
                    <a:pt x="147219" y="29557"/>
                  </a:cubicBezTo>
                  <a:cubicBezTo>
                    <a:pt x="144597" y="28135"/>
                    <a:pt x="142010" y="26405"/>
                    <a:pt x="139200" y="25891"/>
                  </a:cubicBezTo>
                  <a:cubicBezTo>
                    <a:pt x="138570" y="25775"/>
                    <a:pt x="137940" y="25722"/>
                    <a:pt x="137312" y="25722"/>
                  </a:cubicBezTo>
                  <a:cubicBezTo>
                    <a:pt x="130751" y="25722"/>
                    <a:pt x="124274" y="31475"/>
                    <a:pt x="117871" y="31475"/>
                  </a:cubicBezTo>
                  <a:cubicBezTo>
                    <a:pt x="116714" y="31475"/>
                    <a:pt x="115559" y="31287"/>
                    <a:pt x="114406" y="30842"/>
                  </a:cubicBezTo>
                  <a:cubicBezTo>
                    <a:pt x="112076" y="29934"/>
                    <a:pt x="110020" y="28050"/>
                    <a:pt x="107878" y="26490"/>
                  </a:cubicBezTo>
                  <a:cubicBezTo>
                    <a:pt x="95456" y="17461"/>
                    <a:pt x="80412" y="19979"/>
                    <a:pt x="66344" y="18300"/>
                  </a:cubicBezTo>
                  <a:cubicBezTo>
                    <a:pt x="54881" y="16929"/>
                    <a:pt x="43624" y="12560"/>
                    <a:pt x="33361" y="5535"/>
                  </a:cubicBezTo>
                  <a:cubicBezTo>
                    <a:pt x="29865" y="3136"/>
                    <a:pt x="26353" y="361"/>
                    <a:pt x="22412" y="35"/>
                  </a:cubicBezTo>
                  <a:cubicBezTo>
                    <a:pt x="22139" y="12"/>
                    <a:pt x="21868" y="1"/>
                    <a:pt x="21597" y="1"/>
                  </a:cubicBezTo>
                  <a:close/>
                </a:path>
              </a:pathLst>
            </a:custGeom>
            <a:solidFill>
              <a:srgbClr val="36B2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solidFill>
          <a:schemeClr val="lt1"/>
        </a:solidFill>
        <a:effectLst/>
      </p:bgPr>
    </p:bg>
    <p:spTree>
      <p:nvGrpSpPr>
        <p:cNvPr id="1" name="Shape 340"/>
        <p:cNvGrpSpPr/>
        <p:nvPr/>
      </p:nvGrpSpPr>
      <p:grpSpPr>
        <a:xfrm>
          <a:off x="0" y="0"/>
          <a:ext cx="0" cy="0"/>
          <a:chOff x="0" y="0"/>
          <a:chExt cx="0" cy="0"/>
        </a:xfrm>
      </p:grpSpPr>
      <p:grpSp>
        <p:nvGrpSpPr>
          <p:cNvPr id="341" name="Google Shape;341;p45"/>
          <p:cNvGrpSpPr/>
          <p:nvPr/>
        </p:nvGrpSpPr>
        <p:grpSpPr>
          <a:xfrm rot="1078811">
            <a:off x="-4183146" y="-8751102"/>
            <a:ext cx="30427434" cy="24956641"/>
            <a:chOff x="-315544" y="-4662462"/>
            <a:chExt cx="11412820" cy="9358379"/>
          </a:xfrm>
        </p:grpSpPr>
        <p:sp>
          <p:nvSpPr>
            <p:cNvPr id="342" name="Google Shape;342;p45"/>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43" name="Google Shape;343;p45"/>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44" name="Google Shape;344;p45"/>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45" name="Google Shape;345;p45"/>
          <p:cNvSpPr txBox="1">
            <a:spLocks noGrp="1"/>
          </p:cNvSpPr>
          <p:nvPr>
            <p:ph type="ctrTitle"/>
          </p:nvPr>
        </p:nvSpPr>
        <p:spPr>
          <a:xfrm>
            <a:off x="4499095" y="3973600"/>
            <a:ext cx="6794230" cy="1754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2pPr>
            <a:lvl3pPr lvl="2"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3pPr>
            <a:lvl4pPr lvl="3"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4pPr>
            <a:lvl5pPr lvl="4"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5pPr>
            <a:lvl6pPr lvl="5"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6pPr>
            <a:lvl7pPr lvl="6"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7pPr>
            <a:lvl8pPr lvl="7"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8pPr>
            <a:lvl9pPr lvl="8"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9pPr>
          </a:lstStyle>
          <a:p>
            <a:endParaRPr/>
          </a:p>
        </p:txBody>
      </p:sp>
      <p:sp>
        <p:nvSpPr>
          <p:cNvPr id="346" name="Google Shape;346;p45"/>
          <p:cNvSpPr txBox="1">
            <a:spLocks noGrp="1"/>
          </p:cNvSpPr>
          <p:nvPr>
            <p:ph type="subTitle" idx="1"/>
          </p:nvPr>
        </p:nvSpPr>
        <p:spPr>
          <a:xfrm>
            <a:off x="3819405" y="5916800"/>
            <a:ext cx="8193866" cy="31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9pPr>
          </a:lstStyle>
          <a:p>
            <a:endParaRPr/>
          </a:p>
        </p:txBody>
      </p:sp>
      <p:sp>
        <p:nvSpPr>
          <p:cNvPr id="347" name="Google Shape;347;p45"/>
          <p:cNvSpPr/>
          <p:nvPr/>
        </p:nvSpPr>
        <p:spPr>
          <a:xfrm>
            <a:off x="-3361591" y="7920000"/>
            <a:ext cx="14788191" cy="5255509"/>
          </a:xfrm>
          <a:custGeom>
            <a:avLst/>
            <a:gdLst/>
            <a:ahLst/>
            <a:cxnLst/>
            <a:rect l="l" t="t" r="r" b="b"/>
            <a:pathLst>
              <a:path w="124282" h="44159" extrusionOk="0">
                <a:moveTo>
                  <a:pt x="57450" y="0"/>
                </a:moveTo>
                <a:cubicBezTo>
                  <a:pt x="48623" y="0"/>
                  <a:pt x="40342" y="5327"/>
                  <a:pt x="36955" y="13951"/>
                </a:cubicBezTo>
                <a:cubicBezTo>
                  <a:pt x="34338" y="12409"/>
                  <a:pt x="31531" y="11701"/>
                  <a:pt x="28786" y="11701"/>
                </a:cubicBezTo>
                <a:cubicBezTo>
                  <a:pt x="21034" y="11701"/>
                  <a:pt x="13779" y="17351"/>
                  <a:pt x="12719" y="25855"/>
                </a:cubicBezTo>
                <a:cubicBezTo>
                  <a:pt x="11817" y="25587"/>
                  <a:pt x="10911" y="25459"/>
                  <a:pt x="10023" y="25459"/>
                </a:cubicBezTo>
                <a:cubicBezTo>
                  <a:pt x="5527" y="25459"/>
                  <a:pt x="1494" y="28722"/>
                  <a:pt x="814" y="33417"/>
                </a:cubicBezTo>
                <a:cubicBezTo>
                  <a:pt x="0" y="39040"/>
                  <a:pt x="4343" y="44081"/>
                  <a:pt x="10043" y="44081"/>
                </a:cubicBezTo>
                <a:lnTo>
                  <a:pt x="124281" y="44158"/>
                </a:lnTo>
                <a:cubicBezTo>
                  <a:pt x="124281" y="44158"/>
                  <a:pt x="117263" y="35239"/>
                  <a:pt x="92562" y="34386"/>
                </a:cubicBezTo>
                <a:cubicBezTo>
                  <a:pt x="92323" y="29190"/>
                  <a:pt x="87990" y="25512"/>
                  <a:pt x="83266" y="25512"/>
                </a:cubicBezTo>
                <a:cubicBezTo>
                  <a:pt x="81856" y="25512"/>
                  <a:pt x="80410" y="25840"/>
                  <a:pt x="79028" y="26553"/>
                </a:cubicBezTo>
                <a:cubicBezTo>
                  <a:pt x="81355" y="15347"/>
                  <a:pt x="74724" y="4218"/>
                  <a:pt x="63750" y="922"/>
                </a:cubicBezTo>
                <a:cubicBezTo>
                  <a:pt x="61658" y="298"/>
                  <a:pt x="59539" y="0"/>
                  <a:pt x="57450"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348" name="Google Shape;348;p45"/>
          <p:cNvGrpSpPr/>
          <p:nvPr/>
        </p:nvGrpSpPr>
        <p:grpSpPr>
          <a:xfrm>
            <a:off x="-512358" y="11474708"/>
            <a:ext cx="25065100" cy="6264195"/>
            <a:chOff x="239831" y="2016443"/>
            <a:chExt cx="7130725" cy="1781625"/>
          </a:xfrm>
        </p:grpSpPr>
        <p:sp>
          <p:nvSpPr>
            <p:cNvPr id="349" name="Google Shape;349;p45"/>
            <p:cNvSpPr/>
            <p:nvPr/>
          </p:nvSpPr>
          <p:spPr>
            <a:xfrm>
              <a:off x="244975" y="2016443"/>
              <a:ext cx="7120450" cy="1781625"/>
            </a:xfrm>
            <a:custGeom>
              <a:avLst/>
              <a:gdLst/>
              <a:ahLst/>
              <a:cxnLst/>
              <a:rect l="l" t="t" r="r" b="b"/>
              <a:pathLst>
                <a:path w="284818" h="71265" extrusionOk="0">
                  <a:moveTo>
                    <a:pt x="250939" y="0"/>
                  </a:moveTo>
                  <a:cubicBezTo>
                    <a:pt x="233692" y="0"/>
                    <a:pt x="208582" y="2092"/>
                    <a:pt x="172844" y="9092"/>
                  </a:cubicBezTo>
                  <a:cubicBezTo>
                    <a:pt x="150407" y="13483"/>
                    <a:pt x="131419" y="15016"/>
                    <a:pt x="114776" y="15016"/>
                  </a:cubicBezTo>
                  <a:cubicBezTo>
                    <a:pt x="76291" y="15016"/>
                    <a:pt x="50338" y="6822"/>
                    <a:pt x="23245" y="6822"/>
                  </a:cubicBezTo>
                  <a:cubicBezTo>
                    <a:pt x="15685" y="6822"/>
                    <a:pt x="8035" y="7460"/>
                    <a:pt x="0" y="9092"/>
                  </a:cubicBezTo>
                  <a:lnTo>
                    <a:pt x="0" y="71264"/>
                  </a:lnTo>
                  <a:lnTo>
                    <a:pt x="284818" y="71264"/>
                  </a:lnTo>
                  <a:lnTo>
                    <a:pt x="284818" y="4607"/>
                  </a:lnTo>
                  <a:cubicBezTo>
                    <a:pt x="284818" y="4607"/>
                    <a:pt x="276539" y="0"/>
                    <a:pt x="250939" y="0"/>
                  </a:cubicBezTo>
                  <a:close/>
                </a:path>
              </a:pathLst>
            </a:custGeom>
            <a:solidFill>
              <a:srgbClr val="FDBD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50" name="Google Shape;350;p45"/>
            <p:cNvSpPr/>
            <p:nvPr/>
          </p:nvSpPr>
          <p:spPr>
            <a:xfrm>
              <a:off x="239831" y="2202773"/>
              <a:ext cx="7130725" cy="1412400"/>
            </a:xfrm>
            <a:custGeom>
              <a:avLst/>
              <a:gdLst/>
              <a:ahLst/>
              <a:cxnLst/>
              <a:rect l="l" t="t" r="r" b="b"/>
              <a:pathLst>
                <a:path w="285229" h="56496" extrusionOk="0">
                  <a:moveTo>
                    <a:pt x="226620" y="1"/>
                  </a:moveTo>
                  <a:cubicBezTo>
                    <a:pt x="226470" y="1"/>
                    <a:pt x="226320" y="1"/>
                    <a:pt x="226170" y="2"/>
                  </a:cubicBezTo>
                  <a:cubicBezTo>
                    <a:pt x="210602" y="43"/>
                    <a:pt x="192608" y="2539"/>
                    <a:pt x="172926" y="9602"/>
                  </a:cubicBezTo>
                  <a:cubicBezTo>
                    <a:pt x="127842" y="25768"/>
                    <a:pt x="91279" y="35802"/>
                    <a:pt x="53212" y="35802"/>
                  </a:cubicBezTo>
                  <a:cubicBezTo>
                    <a:pt x="36083" y="35802"/>
                    <a:pt x="18651" y="33771"/>
                    <a:pt x="0" y="29353"/>
                  </a:cubicBezTo>
                  <a:lnTo>
                    <a:pt x="0" y="56496"/>
                  </a:lnTo>
                  <a:lnTo>
                    <a:pt x="285229" y="56496"/>
                  </a:lnTo>
                  <a:lnTo>
                    <a:pt x="285229" y="13018"/>
                  </a:lnTo>
                  <a:cubicBezTo>
                    <a:pt x="285229" y="13018"/>
                    <a:pt x="262487" y="1"/>
                    <a:pt x="226620" y="1"/>
                  </a:cubicBezTo>
                  <a:close/>
                </a:path>
              </a:pathLst>
            </a:custGeom>
            <a:solidFill>
              <a:srgbClr val="EEAD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5">
  <p:cSld name="Title and body 5">
    <p:bg>
      <p:bgPr>
        <a:solidFill>
          <a:schemeClr val="lt1"/>
        </a:solidFill>
        <a:effectLst/>
      </p:bgPr>
    </p:bg>
    <p:spTree>
      <p:nvGrpSpPr>
        <p:cNvPr id="1" name="Shape 351"/>
        <p:cNvGrpSpPr/>
        <p:nvPr/>
      </p:nvGrpSpPr>
      <p:grpSpPr>
        <a:xfrm>
          <a:off x="0" y="0"/>
          <a:ext cx="0" cy="0"/>
          <a:chOff x="0" y="0"/>
          <a:chExt cx="0" cy="0"/>
        </a:xfrm>
      </p:grpSpPr>
      <p:grpSp>
        <p:nvGrpSpPr>
          <p:cNvPr id="352" name="Google Shape;352;p46"/>
          <p:cNvGrpSpPr/>
          <p:nvPr/>
        </p:nvGrpSpPr>
        <p:grpSpPr>
          <a:xfrm rot="1078811">
            <a:off x="-4183146" y="-8751102"/>
            <a:ext cx="30427434" cy="24956641"/>
            <a:chOff x="-315544" y="-4662462"/>
            <a:chExt cx="11412820" cy="9358379"/>
          </a:xfrm>
        </p:grpSpPr>
        <p:sp>
          <p:nvSpPr>
            <p:cNvPr id="353" name="Google Shape;353;p46"/>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54" name="Google Shape;354;p46"/>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55" name="Google Shape;355;p46"/>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56" name="Google Shape;356;p46"/>
          <p:cNvSpPr txBox="1">
            <a:spLocks noGrp="1"/>
          </p:cNvSpPr>
          <p:nvPr>
            <p:ph type="ctrTitle"/>
          </p:nvPr>
        </p:nvSpPr>
        <p:spPr>
          <a:xfrm>
            <a:off x="4499095" y="3973600"/>
            <a:ext cx="6794230" cy="1754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2pPr>
            <a:lvl3pPr lvl="2"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3pPr>
            <a:lvl4pPr lvl="3"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4pPr>
            <a:lvl5pPr lvl="4"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5pPr>
            <a:lvl6pPr lvl="5"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6pPr>
            <a:lvl7pPr lvl="6"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7pPr>
            <a:lvl8pPr lvl="7"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8pPr>
            <a:lvl9pPr lvl="8"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9pPr>
          </a:lstStyle>
          <a:p>
            <a:endParaRPr/>
          </a:p>
        </p:txBody>
      </p:sp>
      <p:sp>
        <p:nvSpPr>
          <p:cNvPr id="357" name="Google Shape;357;p46"/>
          <p:cNvSpPr txBox="1">
            <a:spLocks noGrp="1"/>
          </p:cNvSpPr>
          <p:nvPr>
            <p:ph type="subTitle" idx="1"/>
          </p:nvPr>
        </p:nvSpPr>
        <p:spPr>
          <a:xfrm>
            <a:off x="3819405" y="5916800"/>
            <a:ext cx="8193866" cy="31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9pPr>
          </a:lstStyle>
          <a:p>
            <a:endParaRPr/>
          </a:p>
        </p:txBody>
      </p:sp>
      <p:sp>
        <p:nvSpPr>
          <p:cNvPr id="358" name="Google Shape;358;p46"/>
          <p:cNvSpPr/>
          <p:nvPr/>
        </p:nvSpPr>
        <p:spPr>
          <a:xfrm>
            <a:off x="11732012" y="6857996"/>
            <a:ext cx="12971653" cy="2536568"/>
          </a:xfrm>
          <a:custGeom>
            <a:avLst/>
            <a:gdLst/>
            <a:ahLst/>
            <a:cxnLst/>
            <a:rect l="l" t="t" r="r" b="b"/>
            <a:pathLst>
              <a:path w="47465" h="9279" extrusionOk="0">
                <a:moveTo>
                  <a:pt x="25715" y="1"/>
                </a:moveTo>
                <a:cubicBezTo>
                  <a:pt x="22766" y="1"/>
                  <a:pt x="19926" y="945"/>
                  <a:pt x="18451" y="2591"/>
                </a:cubicBezTo>
                <a:cubicBezTo>
                  <a:pt x="17724" y="1803"/>
                  <a:pt x="16922" y="1464"/>
                  <a:pt x="16134" y="1464"/>
                </a:cubicBezTo>
                <a:cubicBezTo>
                  <a:pt x="13794" y="1464"/>
                  <a:pt x="11582" y="4460"/>
                  <a:pt x="11855" y="7576"/>
                </a:cubicBezTo>
                <a:cubicBezTo>
                  <a:pt x="10202" y="7236"/>
                  <a:pt x="8735" y="7100"/>
                  <a:pt x="7448" y="7100"/>
                </a:cubicBezTo>
                <a:cubicBezTo>
                  <a:pt x="2296" y="7100"/>
                  <a:pt x="1" y="9278"/>
                  <a:pt x="1" y="9278"/>
                </a:cubicBezTo>
                <a:lnTo>
                  <a:pt x="46142" y="9278"/>
                </a:lnTo>
                <a:cubicBezTo>
                  <a:pt x="47465" y="5859"/>
                  <a:pt x="44249" y="3789"/>
                  <a:pt x="40502" y="3789"/>
                </a:cubicBezTo>
                <a:cubicBezTo>
                  <a:pt x="38653" y="3789"/>
                  <a:pt x="36674" y="4293"/>
                  <a:pt x="35047" y="5388"/>
                </a:cubicBezTo>
                <a:cubicBezTo>
                  <a:pt x="33618" y="1616"/>
                  <a:pt x="29572" y="1"/>
                  <a:pt x="25715"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59" name="Google Shape;359;p46"/>
          <p:cNvSpPr/>
          <p:nvPr/>
        </p:nvSpPr>
        <p:spPr>
          <a:xfrm flipH="1">
            <a:off x="-1101065" y="12277324"/>
            <a:ext cx="27274048" cy="1756573"/>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solidFill>
          <a:schemeClr val="lt1"/>
        </a:solidFill>
        <a:effectLst/>
      </p:bgPr>
    </p:bg>
    <p:spTree>
      <p:nvGrpSpPr>
        <p:cNvPr id="1" name="Shape 360"/>
        <p:cNvGrpSpPr/>
        <p:nvPr/>
      </p:nvGrpSpPr>
      <p:grpSpPr>
        <a:xfrm>
          <a:off x="0" y="0"/>
          <a:ext cx="0" cy="0"/>
          <a:chOff x="0" y="0"/>
          <a:chExt cx="0" cy="0"/>
        </a:xfrm>
      </p:grpSpPr>
      <p:grpSp>
        <p:nvGrpSpPr>
          <p:cNvPr id="361" name="Google Shape;361;p47"/>
          <p:cNvGrpSpPr/>
          <p:nvPr/>
        </p:nvGrpSpPr>
        <p:grpSpPr>
          <a:xfrm rot="1078811">
            <a:off x="-4183146" y="-8751102"/>
            <a:ext cx="30427434" cy="24956641"/>
            <a:chOff x="-315544" y="-4662462"/>
            <a:chExt cx="11412820" cy="9358379"/>
          </a:xfrm>
        </p:grpSpPr>
        <p:sp>
          <p:nvSpPr>
            <p:cNvPr id="362" name="Google Shape;362;p47"/>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63" name="Google Shape;363;p47"/>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64" name="Google Shape;364;p47"/>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65" name="Google Shape;365;p47"/>
          <p:cNvSpPr txBox="1">
            <a:spLocks noGrp="1"/>
          </p:cNvSpPr>
          <p:nvPr>
            <p:ph type="ctrTitle"/>
          </p:nvPr>
        </p:nvSpPr>
        <p:spPr>
          <a:xfrm>
            <a:off x="13044069" y="3973600"/>
            <a:ext cx="6794230" cy="1754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2pPr>
            <a:lvl3pPr lvl="2"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3pPr>
            <a:lvl4pPr lvl="3"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4pPr>
            <a:lvl5pPr lvl="4"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5pPr>
            <a:lvl6pPr lvl="5"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6pPr>
            <a:lvl7pPr lvl="6"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7pPr>
            <a:lvl8pPr lvl="7"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8pPr>
            <a:lvl9pPr lvl="8" algn="ctr">
              <a:lnSpc>
                <a:spcPct val="100000"/>
              </a:lnSpc>
              <a:spcBef>
                <a:spcPts val="0"/>
              </a:spcBef>
              <a:spcAft>
                <a:spcPts val="0"/>
              </a:spcAft>
              <a:buClr>
                <a:srgbClr val="364951"/>
              </a:buClr>
              <a:buSzPts val="3600"/>
              <a:buFont typeface="Sacramento"/>
              <a:buNone/>
              <a:defRPr sz="9598" b="1">
                <a:solidFill>
                  <a:srgbClr val="364951"/>
                </a:solidFill>
                <a:latin typeface="Sacramento"/>
                <a:ea typeface="Sacramento"/>
                <a:cs typeface="Sacramento"/>
                <a:sym typeface="Sacramento"/>
              </a:defRPr>
            </a:lvl9pPr>
          </a:lstStyle>
          <a:p>
            <a:endParaRPr/>
          </a:p>
        </p:txBody>
      </p:sp>
      <p:sp>
        <p:nvSpPr>
          <p:cNvPr id="366" name="Google Shape;366;p47"/>
          <p:cNvSpPr txBox="1">
            <a:spLocks noGrp="1"/>
          </p:cNvSpPr>
          <p:nvPr>
            <p:ph type="subTitle" idx="1"/>
          </p:nvPr>
        </p:nvSpPr>
        <p:spPr>
          <a:xfrm>
            <a:off x="12364379" y="5916800"/>
            <a:ext cx="8193866" cy="31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1400"/>
              <a:buFont typeface="Barlow Condensed"/>
              <a:buNone/>
              <a:defRPr>
                <a:solidFill>
                  <a:srgbClr val="364951"/>
                </a:solidFill>
                <a:latin typeface="Barlow Condensed"/>
                <a:ea typeface="Barlow Condensed"/>
                <a:cs typeface="Barlow Condensed"/>
                <a:sym typeface="Barlow Condensed"/>
              </a:defRPr>
            </a:lvl9pPr>
          </a:lstStyle>
          <a:p>
            <a:endParaRPr/>
          </a:p>
        </p:txBody>
      </p:sp>
      <p:sp>
        <p:nvSpPr>
          <p:cNvPr id="367" name="Google Shape;367;p47"/>
          <p:cNvSpPr/>
          <p:nvPr/>
        </p:nvSpPr>
        <p:spPr>
          <a:xfrm>
            <a:off x="-654295" y="4761001"/>
            <a:ext cx="25686245" cy="8954995"/>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68" name="Google Shape;368;p47"/>
          <p:cNvSpPr/>
          <p:nvPr/>
        </p:nvSpPr>
        <p:spPr>
          <a:xfrm flipH="1">
            <a:off x="-1101065" y="12277324"/>
            <a:ext cx="27274048" cy="1756573"/>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369"/>
        <p:cNvGrpSpPr/>
        <p:nvPr/>
      </p:nvGrpSpPr>
      <p:grpSpPr>
        <a:xfrm>
          <a:off x="0" y="0"/>
          <a:ext cx="0" cy="0"/>
          <a:chOff x="0" y="0"/>
          <a:chExt cx="0" cy="0"/>
        </a:xfrm>
      </p:grpSpPr>
      <p:grpSp>
        <p:nvGrpSpPr>
          <p:cNvPr id="370" name="Google Shape;370;p48"/>
          <p:cNvGrpSpPr/>
          <p:nvPr/>
        </p:nvGrpSpPr>
        <p:grpSpPr>
          <a:xfrm rot="1078811">
            <a:off x="-4183146" y="-8751102"/>
            <a:ext cx="30427434" cy="24956641"/>
            <a:chOff x="-315544" y="-4662462"/>
            <a:chExt cx="11412820" cy="9358379"/>
          </a:xfrm>
        </p:grpSpPr>
        <p:sp>
          <p:nvSpPr>
            <p:cNvPr id="371" name="Google Shape;371;p48"/>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72" name="Google Shape;372;p48"/>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73" name="Google Shape;373;p48"/>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74" name="Google Shape;374;p48"/>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375" name="Google Shape;375;p48"/>
          <p:cNvSpPr txBox="1">
            <a:spLocks noGrp="1"/>
          </p:cNvSpPr>
          <p:nvPr>
            <p:ph type="subTitle" idx="1"/>
          </p:nvPr>
        </p:nvSpPr>
        <p:spPr>
          <a:xfrm>
            <a:off x="3413431" y="6693827"/>
            <a:ext cx="6824622" cy="324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376" name="Google Shape;376;p48"/>
          <p:cNvSpPr txBox="1">
            <a:spLocks noGrp="1"/>
          </p:cNvSpPr>
          <p:nvPr>
            <p:ph type="subTitle" idx="2"/>
          </p:nvPr>
        </p:nvSpPr>
        <p:spPr>
          <a:xfrm>
            <a:off x="14139597" y="6693827"/>
            <a:ext cx="6824622" cy="324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377" name="Google Shape;377;p48"/>
          <p:cNvSpPr txBox="1">
            <a:spLocks noGrp="1"/>
          </p:cNvSpPr>
          <p:nvPr>
            <p:ph type="title" idx="3"/>
          </p:nvPr>
        </p:nvSpPr>
        <p:spPr>
          <a:xfrm>
            <a:off x="3345449" y="5147147"/>
            <a:ext cx="6960587" cy="16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378" name="Google Shape;378;p48"/>
          <p:cNvSpPr txBox="1">
            <a:spLocks noGrp="1"/>
          </p:cNvSpPr>
          <p:nvPr>
            <p:ph type="title" idx="4"/>
          </p:nvPr>
        </p:nvSpPr>
        <p:spPr>
          <a:xfrm>
            <a:off x="14071615" y="5147147"/>
            <a:ext cx="6960587" cy="16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379" name="Google Shape;379;p48"/>
          <p:cNvSpPr/>
          <p:nvPr/>
        </p:nvSpPr>
        <p:spPr>
          <a:xfrm>
            <a:off x="-199881" y="9994284"/>
            <a:ext cx="25097553" cy="4236989"/>
          </a:xfrm>
          <a:custGeom>
            <a:avLst/>
            <a:gdLst/>
            <a:ahLst/>
            <a:cxnLst/>
            <a:rect l="l" t="t" r="r" b="b"/>
            <a:pathLst>
              <a:path w="285750" h="48228" extrusionOk="0">
                <a:moveTo>
                  <a:pt x="138691" y="0"/>
                </a:moveTo>
                <a:lnTo>
                  <a:pt x="138691" y="14813"/>
                </a:lnTo>
                <a:lnTo>
                  <a:pt x="137673" y="14813"/>
                </a:lnTo>
                <a:lnTo>
                  <a:pt x="137673" y="24255"/>
                </a:lnTo>
                <a:lnTo>
                  <a:pt x="136995" y="24255"/>
                </a:lnTo>
                <a:lnTo>
                  <a:pt x="136995" y="23746"/>
                </a:lnTo>
                <a:lnTo>
                  <a:pt x="136034" y="23746"/>
                </a:lnTo>
                <a:lnTo>
                  <a:pt x="136034" y="24255"/>
                </a:lnTo>
                <a:lnTo>
                  <a:pt x="135016" y="24255"/>
                </a:lnTo>
                <a:lnTo>
                  <a:pt x="135016" y="25047"/>
                </a:lnTo>
                <a:lnTo>
                  <a:pt x="134111" y="25047"/>
                </a:lnTo>
                <a:lnTo>
                  <a:pt x="134111" y="28269"/>
                </a:lnTo>
                <a:lnTo>
                  <a:pt x="133546" y="28269"/>
                </a:lnTo>
                <a:lnTo>
                  <a:pt x="133546" y="35845"/>
                </a:lnTo>
                <a:lnTo>
                  <a:pt x="131680" y="35845"/>
                </a:lnTo>
                <a:lnTo>
                  <a:pt x="131680" y="23916"/>
                </a:lnTo>
                <a:lnTo>
                  <a:pt x="130493" y="23916"/>
                </a:lnTo>
                <a:lnTo>
                  <a:pt x="130493" y="22672"/>
                </a:lnTo>
                <a:lnTo>
                  <a:pt x="131454" y="22672"/>
                </a:lnTo>
                <a:lnTo>
                  <a:pt x="131454" y="22107"/>
                </a:lnTo>
                <a:lnTo>
                  <a:pt x="125857" y="22107"/>
                </a:lnTo>
                <a:lnTo>
                  <a:pt x="125857" y="34149"/>
                </a:lnTo>
                <a:lnTo>
                  <a:pt x="124669" y="34149"/>
                </a:lnTo>
                <a:lnTo>
                  <a:pt x="123425" y="37372"/>
                </a:lnTo>
                <a:lnTo>
                  <a:pt x="120090" y="37372"/>
                </a:lnTo>
                <a:cubicBezTo>
                  <a:pt x="120712" y="32905"/>
                  <a:pt x="118224" y="28269"/>
                  <a:pt x="118224" y="28269"/>
                </a:cubicBezTo>
                <a:cubicBezTo>
                  <a:pt x="115906" y="28382"/>
                  <a:pt x="113418" y="30644"/>
                  <a:pt x="113418" y="30644"/>
                </a:cubicBezTo>
                <a:lnTo>
                  <a:pt x="96173" y="30644"/>
                </a:lnTo>
                <a:lnTo>
                  <a:pt x="96173" y="22898"/>
                </a:lnTo>
                <a:lnTo>
                  <a:pt x="64116" y="22898"/>
                </a:lnTo>
                <a:lnTo>
                  <a:pt x="64116" y="32114"/>
                </a:lnTo>
                <a:lnTo>
                  <a:pt x="62702" y="32114"/>
                </a:lnTo>
                <a:lnTo>
                  <a:pt x="62702" y="20015"/>
                </a:lnTo>
                <a:lnTo>
                  <a:pt x="61402" y="20015"/>
                </a:lnTo>
                <a:lnTo>
                  <a:pt x="61402" y="14361"/>
                </a:lnTo>
                <a:lnTo>
                  <a:pt x="60328" y="14361"/>
                </a:lnTo>
                <a:lnTo>
                  <a:pt x="60328" y="10855"/>
                </a:lnTo>
                <a:lnTo>
                  <a:pt x="52469" y="10855"/>
                </a:lnTo>
                <a:lnTo>
                  <a:pt x="52469" y="13965"/>
                </a:lnTo>
                <a:lnTo>
                  <a:pt x="51281" y="13965"/>
                </a:lnTo>
                <a:lnTo>
                  <a:pt x="51281" y="25782"/>
                </a:lnTo>
                <a:lnTo>
                  <a:pt x="45458" y="25782"/>
                </a:lnTo>
                <a:lnTo>
                  <a:pt x="43309" y="23407"/>
                </a:lnTo>
                <a:lnTo>
                  <a:pt x="43309" y="30474"/>
                </a:lnTo>
                <a:lnTo>
                  <a:pt x="40199" y="28495"/>
                </a:lnTo>
                <a:lnTo>
                  <a:pt x="40199" y="30305"/>
                </a:lnTo>
                <a:lnTo>
                  <a:pt x="37712" y="28495"/>
                </a:lnTo>
                <a:lnTo>
                  <a:pt x="37712" y="32736"/>
                </a:lnTo>
                <a:lnTo>
                  <a:pt x="35733" y="32736"/>
                </a:lnTo>
                <a:lnTo>
                  <a:pt x="35733" y="31096"/>
                </a:lnTo>
                <a:lnTo>
                  <a:pt x="31379" y="31096"/>
                </a:lnTo>
                <a:lnTo>
                  <a:pt x="31379" y="30135"/>
                </a:lnTo>
                <a:lnTo>
                  <a:pt x="27139" y="30135"/>
                </a:lnTo>
                <a:lnTo>
                  <a:pt x="27139" y="44270"/>
                </a:lnTo>
                <a:lnTo>
                  <a:pt x="25952" y="44270"/>
                </a:lnTo>
                <a:lnTo>
                  <a:pt x="25952" y="41952"/>
                </a:lnTo>
                <a:lnTo>
                  <a:pt x="22220" y="41952"/>
                </a:lnTo>
                <a:lnTo>
                  <a:pt x="22220" y="40821"/>
                </a:lnTo>
                <a:lnTo>
                  <a:pt x="19563" y="40821"/>
                </a:lnTo>
                <a:lnTo>
                  <a:pt x="19563" y="25047"/>
                </a:lnTo>
                <a:lnTo>
                  <a:pt x="15153" y="25047"/>
                </a:lnTo>
                <a:lnTo>
                  <a:pt x="15153" y="22672"/>
                </a:lnTo>
                <a:lnTo>
                  <a:pt x="14304" y="22672"/>
                </a:lnTo>
                <a:lnTo>
                  <a:pt x="14304" y="20580"/>
                </a:lnTo>
                <a:lnTo>
                  <a:pt x="10969" y="20580"/>
                </a:lnTo>
                <a:lnTo>
                  <a:pt x="10969" y="27195"/>
                </a:lnTo>
                <a:lnTo>
                  <a:pt x="9386" y="26460"/>
                </a:lnTo>
                <a:lnTo>
                  <a:pt x="7294" y="26460"/>
                </a:lnTo>
                <a:lnTo>
                  <a:pt x="7294" y="21654"/>
                </a:lnTo>
                <a:lnTo>
                  <a:pt x="6163" y="20354"/>
                </a:lnTo>
                <a:lnTo>
                  <a:pt x="6163" y="17357"/>
                </a:lnTo>
                <a:lnTo>
                  <a:pt x="4975" y="15039"/>
                </a:lnTo>
                <a:lnTo>
                  <a:pt x="4975" y="13004"/>
                </a:lnTo>
                <a:lnTo>
                  <a:pt x="4354" y="13004"/>
                </a:lnTo>
                <a:lnTo>
                  <a:pt x="4127" y="11251"/>
                </a:lnTo>
                <a:lnTo>
                  <a:pt x="3845" y="12947"/>
                </a:lnTo>
                <a:lnTo>
                  <a:pt x="3619" y="13117"/>
                </a:lnTo>
                <a:lnTo>
                  <a:pt x="2601" y="14530"/>
                </a:lnTo>
                <a:lnTo>
                  <a:pt x="2375" y="14926"/>
                </a:lnTo>
                <a:lnTo>
                  <a:pt x="2375" y="9951"/>
                </a:lnTo>
                <a:lnTo>
                  <a:pt x="0" y="9612"/>
                </a:lnTo>
                <a:lnTo>
                  <a:pt x="0" y="48227"/>
                </a:lnTo>
                <a:lnTo>
                  <a:pt x="285750" y="48227"/>
                </a:lnTo>
                <a:lnTo>
                  <a:pt x="285750" y="35619"/>
                </a:lnTo>
                <a:lnTo>
                  <a:pt x="285354" y="35619"/>
                </a:lnTo>
                <a:lnTo>
                  <a:pt x="285354" y="34658"/>
                </a:lnTo>
                <a:lnTo>
                  <a:pt x="282923" y="34658"/>
                </a:lnTo>
                <a:lnTo>
                  <a:pt x="281623" y="35902"/>
                </a:lnTo>
                <a:lnTo>
                  <a:pt x="280266" y="35902"/>
                </a:lnTo>
                <a:lnTo>
                  <a:pt x="280266" y="37881"/>
                </a:lnTo>
                <a:lnTo>
                  <a:pt x="279135" y="37881"/>
                </a:lnTo>
                <a:lnTo>
                  <a:pt x="279135" y="36524"/>
                </a:lnTo>
                <a:lnTo>
                  <a:pt x="272689" y="36524"/>
                </a:lnTo>
                <a:lnTo>
                  <a:pt x="272689" y="38559"/>
                </a:lnTo>
                <a:lnTo>
                  <a:pt x="269071" y="38559"/>
                </a:lnTo>
                <a:lnTo>
                  <a:pt x="269071" y="40538"/>
                </a:lnTo>
                <a:lnTo>
                  <a:pt x="266018" y="39520"/>
                </a:lnTo>
                <a:lnTo>
                  <a:pt x="266018" y="20637"/>
                </a:lnTo>
                <a:lnTo>
                  <a:pt x="257367" y="20637"/>
                </a:lnTo>
                <a:lnTo>
                  <a:pt x="257367" y="39633"/>
                </a:lnTo>
                <a:lnTo>
                  <a:pt x="254201" y="39633"/>
                </a:lnTo>
                <a:lnTo>
                  <a:pt x="254201" y="16566"/>
                </a:lnTo>
                <a:lnTo>
                  <a:pt x="251091" y="11873"/>
                </a:lnTo>
                <a:lnTo>
                  <a:pt x="251091" y="10403"/>
                </a:lnTo>
                <a:lnTo>
                  <a:pt x="250696" y="10403"/>
                </a:lnTo>
                <a:lnTo>
                  <a:pt x="250696" y="11873"/>
                </a:lnTo>
                <a:lnTo>
                  <a:pt x="247982" y="16509"/>
                </a:lnTo>
                <a:lnTo>
                  <a:pt x="247982" y="40368"/>
                </a:lnTo>
                <a:lnTo>
                  <a:pt x="221126" y="26177"/>
                </a:lnTo>
                <a:lnTo>
                  <a:pt x="196192" y="26177"/>
                </a:lnTo>
                <a:lnTo>
                  <a:pt x="196192" y="22672"/>
                </a:lnTo>
                <a:lnTo>
                  <a:pt x="191838" y="22672"/>
                </a:lnTo>
                <a:lnTo>
                  <a:pt x="191838" y="26234"/>
                </a:lnTo>
                <a:lnTo>
                  <a:pt x="189972" y="26234"/>
                </a:lnTo>
                <a:lnTo>
                  <a:pt x="189972" y="27647"/>
                </a:lnTo>
                <a:lnTo>
                  <a:pt x="189294" y="27647"/>
                </a:lnTo>
                <a:lnTo>
                  <a:pt x="189294" y="32736"/>
                </a:lnTo>
                <a:lnTo>
                  <a:pt x="188672" y="32736"/>
                </a:lnTo>
                <a:lnTo>
                  <a:pt x="188672" y="29343"/>
                </a:lnTo>
                <a:lnTo>
                  <a:pt x="187993" y="29343"/>
                </a:lnTo>
                <a:lnTo>
                  <a:pt x="187993" y="27308"/>
                </a:lnTo>
                <a:lnTo>
                  <a:pt x="184658" y="27308"/>
                </a:lnTo>
                <a:lnTo>
                  <a:pt x="184658" y="29287"/>
                </a:lnTo>
                <a:lnTo>
                  <a:pt x="183866" y="29287"/>
                </a:lnTo>
                <a:lnTo>
                  <a:pt x="183866" y="31322"/>
                </a:lnTo>
                <a:lnTo>
                  <a:pt x="180078" y="31322"/>
                </a:lnTo>
                <a:lnTo>
                  <a:pt x="180078" y="32849"/>
                </a:lnTo>
                <a:lnTo>
                  <a:pt x="177081" y="32849"/>
                </a:lnTo>
                <a:cubicBezTo>
                  <a:pt x="177081" y="29626"/>
                  <a:pt x="174707" y="27138"/>
                  <a:pt x="174707" y="27138"/>
                </a:cubicBezTo>
                <a:lnTo>
                  <a:pt x="174707" y="14757"/>
                </a:lnTo>
                <a:lnTo>
                  <a:pt x="172784" y="14757"/>
                </a:lnTo>
                <a:lnTo>
                  <a:pt x="172784" y="12099"/>
                </a:lnTo>
                <a:lnTo>
                  <a:pt x="169505" y="12099"/>
                </a:lnTo>
                <a:lnTo>
                  <a:pt x="169505" y="13965"/>
                </a:lnTo>
                <a:lnTo>
                  <a:pt x="168205" y="15265"/>
                </a:lnTo>
                <a:lnTo>
                  <a:pt x="168205" y="24764"/>
                </a:lnTo>
                <a:lnTo>
                  <a:pt x="162890" y="24764"/>
                </a:lnTo>
                <a:lnTo>
                  <a:pt x="162890" y="5880"/>
                </a:lnTo>
                <a:lnTo>
                  <a:pt x="161307" y="5880"/>
                </a:lnTo>
                <a:lnTo>
                  <a:pt x="161307" y="2940"/>
                </a:lnTo>
                <a:lnTo>
                  <a:pt x="153448" y="2940"/>
                </a:lnTo>
                <a:lnTo>
                  <a:pt x="153448" y="5767"/>
                </a:lnTo>
                <a:lnTo>
                  <a:pt x="152261" y="5767"/>
                </a:lnTo>
                <a:lnTo>
                  <a:pt x="152261" y="18658"/>
                </a:lnTo>
                <a:lnTo>
                  <a:pt x="149434" y="18658"/>
                </a:lnTo>
                <a:lnTo>
                  <a:pt x="149434" y="30192"/>
                </a:lnTo>
                <a:lnTo>
                  <a:pt x="146437" y="30192"/>
                </a:lnTo>
                <a:lnTo>
                  <a:pt x="146437" y="19788"/>
                </a:lnTo>
                <a:lnTo>
                  <a:pt x="145363" y="19788"/>
                </a:lnTo>
                <a:lnTo>
                  <a:pt x="145363" y="3958"/>
                </a:lnTo>
                <a:lnTo>
                  <a:pt x="144741" y="3958"/>
                </a:lnTo>
                <a:lnTo>
                  <a:pt x="144741" y="0"/>
                </a:ln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6"/>
        <p:cNvGrpSpPr/>
        <p:nvPr/>
      </p:nvGrpSpPr>
      <p:grpSpPr>
        <a:xfrm>
          <a:off x="0" y="0"/>
          <a:ext cx="0" cy="0"/>
          <a:chOff x="0" y="0"/>
          <a:chExt cx="0" cy="0"/>
        </a:xfrm>
      </p:grpSpPr>
      <p:sp>
        <p:nvSpPr>
          <p:cNvPr id="17" name="Google Shape;17;p9"/>
          <p:cNvSpPr/>
          <p:nvPr/>
        </p:nvSpPr>
        <p:spPr>
          <a:xfrm>
            <a:off x="0" y="0"/>
            <a:ext cx="24377649" cy="1371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18" name="Google Shape;18;p9"/>
          <p:cNvSpPr/>
          <p:nvPr/>
        </p:nvSpPr>
        <p:spPr>
          <a:xfrm>
            <a:off x="9855754" y="-19050"/>
            <a:ext cx="14564948" cy="13719380"/>
          </a:xfrm>
          <a:custGeom>
            <a:avLst/>
            <a:gdLst/>
            <a:ahLst/>
            <a:cxnLst/>
            <a:rect l="l" t="t" r="r" b="b"/>
            <a:pathLst>
              <a:path w="5460510" h="5143500" extrusionOk="0">
                <a:moveTo>
                  <a:pt x="2483124" y="0"/>
                </a:moveTo>
                <a:lnTo>
                  <a:pt x="3448297" y="0"/>
                </a:lnTo>
                <a:lnTo>
                  <a:pt x="4717679" y="0"/>
                </a:lnTo>
                <a:lnTo>
                  <a:pt x="4741319" y="0"/>
                </a:lnTo>
                <a:lnTo>
                  <a:pt x="5318193" y="0"/>
                </a:lnTo>
                <a:lnTo>
                  <a:pt x="5460510" y="0"/>
                </a:lnTo>
                <a:lnTo>
                  <a:pt x="5460510" y="5143500"/>
                </a:lnTo>
                <a:lnTo>
                  <a:pt x="5318193" y="5143500"/>
                </a:lnTo>
                <a:lnTo>
                  <a:pt x="4741319" y="5143500"/>
                </a:lnTo>
                <a:lnTo>
                  <a:pt x="4717679" y="5143500"/>
                </a:lnTo>
                <a:lnTo>
                  <a:pt x="3448297" y="5143500"/>
                </a:lnTo>
                <a:lnTo>
                  <a:pt x="0" y="5143500"/>
                </a:lnTo>
                <a:close/>
              </a:path>
            </a:pathLst>
          </a:custGeom>
          <a:solidFill>
            <a:srgbClr val="009A4E">
              <a:alpha val="7843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cxnSp>
        <p:nvCxnSpPr>
          <p:cNvPr id="19" name="Google Shape;19;p9"/>
          <p:cNvCxnSpPr/>
          <p:nvPr/>
        </p:nvCxnSpPr>
        <p:spPr>
          <a:xfrm>
            <a:off x="17693977" y="11432694"/>
            <a:ext cx="6726726" cy="0"/>
          </a:xfrm>
          <a:prstGeom prst="straightConnector1">
            <a:avLst/>
          </a:prstGeom>
          <a:noFill/>
          <a:ln w="38100" cap="flat" cmpd="sng">
            <a:solidFill>
              <a:srgbClr val="FFFFFF"/>
            </a:solidFill>
            <a:prstDash val="solid"/>
            <a:miter lim="800000"/>
            <a:headEnd type="none" w="sm" len="sm"/>
            <a:tailEnd type="none" w="sm" len="sm"/>
          </a:ln>
        </p:spPr>
      </p:cxnSp>
      <p:cxnSp>
        <p:nvCxnSpPr>
          <p:cNvPr id="20" name="Google Shape;20;p9"/>
          <p:cNvCxnSpPr/>
          <p:nvPr/>
        </p:nvCxnSpPr>
        <p:spPr>
          <a:xfrm>
            <a:off x="13282628" y="8387387"/>
            <a:ext cx="11095022" cy="0"/>
          </a:xfrm>
          <a:prstGeom prst="straightConnector1">
            <a:avLst/>
          </a:prstGeom>
          <a:noFill/>
          <a:ln w="38100" cap="flat" cmpd="sng">
            <a:solidFill>
              <a:schemeClr val="lt1"/>
            </a:solidFill>
            <a:prstDash val="solid"/>
            <a:miter lim="800000"/>
            <a:headEnd type="none" w="sm" len="sm"/>
            <a:tailEnd type="none" w="sm" len="sm"/>
          </a:ln>
        </p:spPr>
      </p:cxnSp>
      <p:sp>
        <p:nvSpPr>
          <p:cNvPr id="21" name="Google Shape;21;p9"/>
          <p:cNvSpPr txBox="1">
            <a:spLocks noGrp="1"/>
          </p:cNvSpPr>
          <p:nvPr>
            <p:ph type="title"/>
          </p:nvPr>
        </p:nvSpPr>
        <p:spPr>
          <a:xfrm>
            <a:off x="11712574" y="8664022"/>
            <a:ext cx="13109575" cy="1610831"/>
          </a:xfrm>
          <a:prstGeom prst="rect">
            <a:avLst/>
          </a:prstGeom>
          <a:noFill/>
          <a:ln>
            <a:noFill/>
          </a:ln>
        </p:spPr>
        <p:txBody>
          <a:bodyPr spcFirstLastPara="1" wrap="square" lIns="182825" tIns="91400" rIns="182825" bIns="91400" anchor="ctr" anchorCtr="0">
            <a:noAutofit/>
          </a:bodyPr>
          <a:lstStyle>
            <a:lvl1pPr lvl="0" algn="ctr">
              <a:lnSpc>
                <a:spcPct val="90000"/>
              </a:lnSpc>
              <a:spcBef>
                <a:spcPts val="0"/>
              </a:spcBef>
              <a:spcAft>
                <a:spcPts val="0"/>
              </a:spcAft>
              <a:buClr>
                <a:schemeClr val="lt1"/>
              </a:buClr>
              <a:buSzPts val="13800"/>
              <a:buFont typeface="Lato"/>
              <a:buNone/>
              <a:defRPr sz="1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subTitle" idx="1"/>
          </p:nvPr>
        </p:nvSpPr>
        <p:spPr>
          <a:xfrm>
            <a:off x="14001750" y="10401300"/>
            <a:ext cx="9505950" cy="857250"/>
          </a:xfrm>
          <a:prstGeom prst="rect">
            <a:avLst/>
          </a:prstGeom>
          <a:noFill/>
          <a:ln>
            <a:noFill/>
          </a:ln>
        </p:spPr>
        <p:txBody>
          <a:bodyPr spcFirstLastPara="1" wrap="square" lIns="182825" tIns="91400" rIns="182825" bIns="91400" anchor="t" anchorCtr="0">
            <a:normAutofit/>
          </a:bodyPr>
          <a:lstStyle>
            <a:lvl1pPr lvl="0" algn="ctr">
              <a:lnSpc>
                <a:spcPct val="90000"/>
              </a:lnSpc>
              <a:spcBef>
                <a:spcPts val="2000"/>
              </a:spcBef>
              <a:spcAft>
                <a:spcPts val="0"/>
              </a:spcAft>
              <a:buClr>
                <a:schemeClr val="lt1"/>
              </a:buClr>
              <a:buSzPts val="3200"/>
              <a:buNone/>
              <a:defRPr sz="3200">
                <a:solidFill>
                  <a:schemeClr val="lt1"/>
                </a:solidFill>
              </a:defRPr>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380"/>
        <p:cNvGrpSpPr/>
        <p:nvPr/>
      </p:nvGrpSpPr>
      <p:grpSpPr>
        <a:xfrm>
          <a:off x="0" y="0"/>
          <a:ext cx="0" cy="0"/>
          <a:chOff x="0" y="0"/>
          <a:chExt cx="0" cy="0"/>
        </a:xfrm>
      </p:grpSpPr>
      <p:grpSp>
        <p:nvGrpSpPr>
          <p:cNvPr id="381" name="Google Shape;381;p49"/>
          <p:cNvGrpSpPr/>
          <p:nvPr/>
        </p:nvGrpSpPr>
        <p:grpSpPr>
          <a:xfrm rot="1078811">
            <a:off x="-4183146" y="-8751102"/>
            <a:ext cx="30427434" cy="24956641"/>
            <a:chOff x="-315544" y="-4662462"/>
            <a:chExt cx="11412820" cy="9358379"/>
          </a:xfrm>
        </p:grpSpPr>
        <p:sp>
          <p:nvSpPr>
            <p:cNvPr id="382" name="Google Shape;382;p49"/>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83" name="Google Shape;383;p49"/>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84" name="Google Shape;384;p49"/>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385" name="Google Shape;385;p49"/>
          <p:cNvSpPr/>
          <p:nvPr/>
        </p:nvSpPr>
        <p:spPr>
          <a:xfrm flipH="1">
            <a:off x="-286336" y="6263401"/>
            <a:ext cx="24950343" cy="8698435"/>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86" name="Google Shape;386;p49"/>
          <p:cNvSpPr/>
          <p:nvPr/>
        </p:nvSpPr>
        <p:spPr>
          <a:xfrm rot="137528">
            <a:off x="-1948837" y="11514531"/>
            <a:ext cx="25769615" cy="2716512"/>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36B2C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87" name="Google Shape;387;p49"/>
          <p:cNvSpPr/>
          <p:nvPr/>
        </p:nvSpPr>
        <p:spPr>
          <a:xfrm>
            <a:off x="-230073" y="12476268"/>
            <a:ext cx="25427632" cy="1383187"/>
          </a:xfrm>
          <a:custGeom>
            <a:avLst/>
            <a:gdLst/>
            <a:ahLst/>
            <a:cxnLst/>
            <a:rect l="l" t="t" r="r" b="b"/>
            <a:pathLst>
              <a:path w="285308" h="15517" extrusionOk="0">
                <a:moveTo>
                  <a:pt x="115642" y="0"/>
                </a:moveTo>
                <a:cubicBezTo>
                  <a:pt x="113797" y="0"/>
                  <a:pt x="111999" y="49"/>
                  <a:pt x="110229" y="153"/>
                </a:cubicBezTo>
                <a:cubicBezTo>
                  <a:pt x="100200" y="738"/>
                  <a:pt x="90985" y="2392"/>
                  <a:pt x="81470" y="3648"/>
                </a:cubicBezTo>
                <a:cubicBezTo>
                  <a:pt x="74934" y="4510"/>
                  <a:pt x="67894" y="5184"/>
                  <a:pt x="60978" y="5184"/>
                </a:cubicBezTo>
                <a:cubicBezTo>
                  <a:pt x="57825" y="5184"/>
                  <a:pt x="54697" y="5044"/>
                  <a:pt x="51655" y="4718"/>
                </a:cubicBezTo>
                <a:cubicBezTo>
                  <a:pt x="44722" y="3976"/>
                  <a:pt x="38830" y="2307"/>
                  <a:pt x="31855" y="1608"/>
                </a:cubicBezTo>
                <a:cubicBezTo>
                  <a:pt x="29048" y="1324"/>
                  <a:pt x="26191" y="1204"/>
                  <a:pt x="23311" y="1204"/>
                </a:cubicBezTo>
                <a:cubicBezTo>
                  <a:pt x="15784" y="1204"/>
                  <a:pt x="8108" y="2020"/>
                  <a:pt x="813" y="2835"/>
                </a:cubicBezTo>
                <a:lnTo>
                  <a:pt x="0" y="2920"/>
                </a:lnTo>
                <a:lnTo>
                  <a:pt x="0" y="15516"/>
                </a:lnTo>
                <a:lnTo>
                  <a:pt x="285308" y="15516"/>
                </a:lnTo>
                <a:lnTo>
                  <a:pt x="285308" y="8598"/>
                </a:lnTo>
                <a:cubicBezTo>
                  <a:pt x="277056" y="8734"/>
                  <a:pt x="269223" y="8797"/>
                  <a:pt x="261781" y="8797"/>
                </a:cubicBezTo>
                <a:cubicBezTo>
                  <a:pt x="173737" y="8797"/>
                  <a:pt x="140482" y="0"/>
                  <a:pt x="115642" y="0"/>
                </a:cubicBez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88" name="Google Shape;388;p49"/>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389" name="Google Shape;389;p49"/>
          <p:cNvSpPr txBox="1">
            <a:spLocks noGrp="1"/>
          </p:cNvSpPr>
          <p:nvPr>
            <p:ph type="subTitle" idx="1"/>
          </p:nvPr>
        </p:nvSpPr>
        <p:spPr>
          <a:xfrm>
            <a:off x="3109974" y="7294421"/>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390" name="Google Shape;390;p49"/>
          <p:cNvSpPr txBox="1">
            <a:spLocks noGrp="1"/>
          </p:cNvSpPr>
          <p:nvPr>
            <p:ph type="subTitle" idx="2"/>
          </p:nvPr>
        </p:nvSpPr>
        <p:spPr>
          <a:xfrm>
            <a:off x="16468926" y="7294421"/>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391" name="Google Shape;391;p49"/>
          <p:cNvSpPr txBox="1">
            <a:spLocks noGrp="1"/>
          </p:cNvSpPr>
          <p:nvPr>
            <p:ph type="title" idx="3"/>
          </p:nvPr>
        </p:nvSpPr>
        <p:spPr>
          <a:xfrm>
            <a:off x="3109974" y="615346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392" name="Google Shape;392;p49"/>
          <p:cNvSpPr txBox="1">
            <a:spLocks noGrp="1"/>
          </p:cNvSpPr>
          <p:nvPr>
            <p:ph type="title" idx="4"/>
          </p:nvPr>
        </p:nvSpPr>
        <p:spPr>
          <a:xfrm>
            <a:off x="16468926" y="615346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393" name="Google Shape;393;p49"/>
          <p:cNvSpPr txBox="1">
            <a:spLocks noGrp="1"/>
          </p:cNvSpPr>
          <p:nvPr>
            <p:ph type="subTitle" idx="5"/>
          </p:nvPr>
        </p:nvSpPr>
        <p:spPr>
          <a:xfrm>
            <a:off x="9789450" y="5668821"/>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394" name="Google Shape;394;p49"/>
          <p:cNvSpPr txBox="1">
            <a:spLocks noGrp="1"/>
          </p:cNvSpPr>
          <p:nvPr>
            <p:ph type="title" idx="6"/>
          </p:nvPr>
        </p:nvSpPr>
        <p:spPr>
          <a:xfrm>
            <a:off x="9789450" y="452786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395"/>
        <p:cNvGrpSpPr/>
        <p:nvPr/>
      </p:nvGrpSpPr>
      <p:grpSpPr>
        <a:xfrm>
          <a:off x="0" y="0"/>
          <a:ext cx="0" cy="0"/>
          <a:chOff x="0" y="0"/>
          <a:chExt cx="0" cy="0"/>
        </a:xfrm>
      </p:grpSpPr>
      <p:grpSp>
        <p:nvGrpSpPr>
          <p:cNvPr id="396" name="Google Shape;396;p50"/>
          <p:cNvGrpSpPr/>
          <p:nvPr/>
        </p:nvGrpSpPr>
        <p:grpSpPr>
          <a:xfrm rot="1078811">
            <a:off x="-4183146" y="-8751102"/>
            <a:ext cx="30427434" cy="24956641"/>
            <a:chOff x="-315544" y="-4662462"/>
            <a:chExt cx="11412820" cy="9358379"/>
          </a:xfrm>
        </p:grpSpPr>
        <p:sp>
          <p:nvSpPr>
            <p:cNvPr id="397" name="Google Shape;397;p50"/>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98" name="Google Shape;398;p50"/>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399" name="Google Shape;399;p50"/>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00" name="Google Shape;400;p50"/>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01" name="Google Shape;401;p50"/>
          <p:cNvSpPr txBox="1">
            <a:spLocks noGrp="1"/>
          </p:cNvSpPr>
          <p:nvPr>
            <p:ph type="subTitle" idx="1"/>
          </p:nvPr>
        </p:nvSpPr>
        <p:spPr>
          <a:xfrm>
            <a:off x="3109974" y="7058445"/>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02" name="Google Shape;402;p50"/>
          <p:cNvSpPr txBox="1">
            <a:spLocks noGrp="1"/>
          </p:cNvSpPr>
          <p:nvPr>
            <p:ph type="subTitle" idx="2"/>
          </p:nvPr>
        </p:nvSpPr>
        <p:spPr>
          <a:xfrm>
            <a:off x="16468926" y="7058445"/>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03" name="Google Shape;403;p50"/>
          <p:cNvSpPr txBox="1">
            <a:spLocks noGrp="1"/>
          </p:cNvSpPr>
          <p:nvPr>
            <p:ph type="title" idx="3"/>
          </p:nvPr>
        </p:nvSpPr>
        <p:spPr>
          <a:xfrm>
            <a:off x="3109974" y="591748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04" name="Google Shape;404;p50"/>
          <p:cNvSpPr txBox="1">
            <a:spLocks noGrp="1"/>
          </p:cNvSpPr>
          <p:nvPr>
            <p:ph type="title" idx="4"/>
          </p:nvPr>
        </p:nvSpPr>
        <p:spPr>
          <a:xfrm>
            <a:off x="16468926" y="591748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05" name="Google Shape;405;p50"/>
          <p:cNvSpPr txBox="1">
            <a:spLocks noGrp="1"/>
          </p:cNvSpPr>
          <p:nvPr>
            <p:ph type="subTitle" idx="5"/>
          </p:nvPr>
        </p:nvSpPr>
        <p:spPr>
          <a:xfrm>
            <a:off x="9789450" y="7058445"/>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06" name="Google Shape;406;p50"/>
          <p:cNvSpPr txBox="1">
            <a:spLocks noGrp="1"/>
          </p:cNvSpPr>
          <p:nvPr>
            <p:ph type="title" idx="6"/>
          </p:nvPr>
        </p:nvSpPr>
        <p:spPr>
          <a:xfrm>
            <a:off x="9789450" y="591748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07" name="Google Shape;407;p50"/>
          <p:cNvSpPr/>
          <p:nvPr/>
        </p:nvSpPr>
        <p:spPr>
          <a:xfrm>
            <a:off x="-446750" y="12465072"/>
            <a:ext cx="27479055" cy="4688256"/>
          </a:xfrm>
          <a:custGeom>
            <a:avLst/>
            <a:gdLst/>
            <a:ahLst/>
            <a:cxnLst/>
            <a:rect l="l" t="t" r="r" b="b"/>
            <a:pathLst>
              <a:path w="80731" h="13191" extrusionOk="0">
                <a:moveTo>
                  <a:pt x="26615" y="0"/>
                </a:moveTo>
                <a:cubicBezTo>
                  <a:pt x="26565" y="34"/>
                  <a:pt x="19803" y="1440"/>
                  <a:pt x="19803" y="1440"/>
                </a:cubicBezTo>
                <a:lnTo>
                  <a:pt x="19803" y="1340"/>
                </a:lnTo>
                <a:lnTo>
                  <a:pt x="19250" y="1340"/>
                </a:lnTo>
                <a:lnTo>
                  <a:pt x="7349" y="1289"/>
                </a:lnTo>
                <a:lnTo>
                  <a:pt x="1" y="1775"/>
                </a:lnTo>
                <a:lnTo>
                  <a:pt x="1" y="13190"/>
                </a:lnTo>
                <a:lnTo>
                  <a:pt x="80731" y="13190"/>
                </a:lnTo>
                <a:lnTo>
                  <a:pt x="80731" y="10161"/>
                </a:lnTo>
                <a:lnTo>
                  <a:pt x="78923" y="3080"/>
                </a:lnTo>
                <a:lnTo>
                  <a:pt x="72311" y="2444"/>
                </a:lnTo>
                <a:lnTo>
                  <a:pt x="72311" y="2043"/>
                </a:lnTo>
                <a:lnTo>
                  <a:pt x="67340" y="1524"/>
                </a:lnTo>
                <a:lnTo>
                  <a:pt x="59724" y="1624"/>
                </a:lnTo>
                <a:lnTo>
                  <a:pt x="53330" y="469"/>
                </a:lnTo>
                <a:lnTo>
                  <a:pt x="51238" y="168"/>
                </a:lnTo>
                <a:lnTo>
                  <a:pt x="27335" y="0"/>
                </a:lnTo>
                <a:close/>
              </a:path>
            </a:pathLst>
          </a:custGeom>
          <a:solidFill>
            <a:srgbClr val="FDBD58"/>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408"/>
        <p:cNvGrpSpPr/>
        <p:nvPr/>
      </p:nvGrpSpPr>
      <p:grpSpPr>
        <a:xfrm>
          <a:off x="0" y="0"/>
          <a:ext cx="0" cy="0"/>
          <a:chOff x="0" y="0"/>
          <a:chExt cx="0" cy="0"/>
        </a:xfrm>
      </p:grpSpPr>
      <p:sp>
        <p:nvSpPr>
          <p:cNvPr id="409" name="Google Shape;409;p51"/>
          <p:cNvSpPr/>
          <p:nvPr/>
        </p:nvSpPr>
        <p:spPr>
          <a:xfrm flipH="1">
            <a:off x="7327603" y="12277328"/>
            <a:ext cx="25087913" cy="1983387"/>
          </a:xfrm>
          <a:custGeom>
            <a:avLst/>
            <a:gdLst/>
            <a:ahLst/>
            <a:cxnLst/>
            <a:rect l="l" t="t" r="r" b="b"/>
            <a:pathLst>
              <a:path w="285229" h="56496" extrusionOk="0">
                <a:moveTo>
                  <a:pt x="226620" y="1"/>
                </a:moveTo>
                <a:cubicBezTo>
                  <a:pt x="226470" y="1"/>
                  <a:pt x="226320" y="1"/>
                  <a:pt x="226170" y="2"/>
                </a:cubicBezTo>
                <a:cubicBezTo>
                  <a:pt x="210602" y="43"/>
                  <a:pt x="192608" y="2539"/>
                  <a:pt x="172926" y="9602"/>
                </a:cubicBezTo>
                <a:cubicBezTo>
                  <a:pt x="127842" y="25768"/>
                  <a:pt x="91279" y="35802"/>
                  <a:pt x="53212" y="35802"/>
                </a:cubicBezTo>
                <a:cubicBezTo>
                  <a:pt x="36083" y="35802"/>
                  <a:pt x="18651" y="33771"/>
                  <a:pt x="0" y="29353"/>
                </a:cubicBezTo>
                <a:lnTo>
                  <a:pt x="0" y="56496"/>
                </a:lnTo>
                <a:lnTo>
                  <a:pt x="285229" y="56496"/>
                </a:lnTo>
                <a:lnTo>
                  <a:pt x="285229" y="13018"/>
                </a:lnTo>
                <a:cubicBezTo>
                  <a:pt x="285229" y="13018"/>
                  <a:pt x="262487" y="1"/>
                  <a:pt x="226620"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410" name="Google Shape;410;p51"/>
          <p:cNvGrpSpPr/>
          <p:nvPr/>
        </p:nvGrpSpPr>
        <p:grpSpPr>
          <a:xfrm rot="1078811">
            <a:off x="-4913689" y="-9566169"/>
            <a:ext cx="30427434" cy="24956641"/>
            <a:chOff x="-315544" y="-4662462"/>
            <a:chExt cx="11412820" cy="9358379"/>
          </a:xfrm>
        </p:grpSpPr>
        <p:sp>
          <p:nvSpPr>
            <p:cNvPr id="411" name="Google Shape;411;p51"/>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12" name="Google Shape;412;p51"/>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13" name="Google Shape;413;p51"/>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14" name="Google Shape;414;p51"/>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15" name="Google Shape;415;p51"/>
          <p:cNvSpPr txBox="1">
            <a:spLocks noGrp="1"/>
          </p:cNvSpPr>
          <p:nvPr>
            <p:ph type="subTitle" idx="1"/>
          </p:nvPr>
        </p:nvSpPr>
        <p:spPr>
          <a:xfrm>
            <a:off x="3109974" y="5433461"/>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9pPr>
          </a:lstStyle>
          <a:p>
            <a:endParaRPr/>
          </a:p>
        </p:txBody>
      </p:sp>
      <p:sp>
        <p:nvSpPr>
          <p:cNvPr id="416" name="Google Shape;416;p51"/>
          <p:cNvSpPr txBox="1">
            <a:spLocks noGrp="1"/>
          </p:cNvSpPr>
          <p:nvPr>
            <p:ph type="subTitle" idx="2"/>
          </p:nvPr>
        </p:nvSpPr>
        <p:spPr>
          <a:xfrm>
            <a:off x="16468926" y="5433461"/>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9pPr>
          </a:lstStyle>
          <a:p>
            <a:endParaRPr/>
          </a:p>
        </p:txBody>
      </p:sp>
      <p:sp>
        <p:nvSpPr>
          <p:cNvPr id="417" name="Google Shape;417;p51"/>
          <p:cNvSpPr txBox="1">
            <a:spLocks noGrp="1"/>
          </p:cNvSpPr>
          <p:nvPr>
            <p:ph type="title" idx="3"/>
          </p:nvPr>
        </p:nvSpPr>
        <p:spPr>
          <a:xfrm>
            <a:off x="3109974" y="429250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18" name="Google Shape;418;p51"/>
          <p:cNvSpPr txBox="1">
            <a:spLocks noGrp="1"/>
          </p:cNvSpPr>
          <p:nvPr>
            <p:ph type="title" idx="4"/>
          </p:nvPr>
        </p:nvSpPr>
        <p:spPr>
          <a:xfrm>
            <a:off x="16468926" y="429250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19" name="Google Shape;419;p51"/>
          <p:cNvSpPr txBox="1">
            <a:spLocks noGrp="1"/>
          </p:cNvSpPr>
          <p:nvPr>
            <p:ph type="subTitle" idx="5"/>
          </p:nvPr>
        </p:nvSpPr>
        <p:spPr>
          <a:xfrm>
            <a:off x="9789450" y="5433461"/>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9pPr>
          </a:lstStyle>
          <a:p>
            <a:endParaRPr/>
          </a:p>
        </p:txBody>
      </p:sp>
      <p:sp>
        <p:nvSpPr>
          <p:cNvPr id="420" name="Google Shape;420;p51"/>
          <p:cNvSpPr txBox="1">
            <a:spLocks noGrp="1"/>
          </p:cNvSpPr>
          <p:nvPr>
            <p:ph type="title" idx="6"/>
          </p:nvPr>
        </p:nvSpPr>
        <p:spPr>
          <a:xfrm>
            <a:off x="9789450" y="429250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21" name="Google Shape;421;p51"/>
          <p:cNvSpPr txBox="1">
            <a:spLocks noGrp="1"/>
          </p:cNvSpPr>
          <p:nvPr>
            <p:ph type="subTitle" idx="7"/>
          </p:nvPr>
        </p:nvSpPr>
        <p:spPr>
          <a:xfrm>
            <a:off x="3109974" y="9661528"/>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9pPr>
          </a:lstStyle>
          <a:p>
            <a:endParaRPr/>
          </a:p>
        </p:txBody>
      </p:sp>
      <p:sp>
        <p:nvSpPr>
          <p:cNvPr id="422" name="Google Shape;422;p51"/>
          <p:cNvSpPr txBox="1">
            <a:spLocks noGrp="1"/>
          </p:cNvSpPr>
          <p:nvPr>
            <p:ph type="subTitle" idx="8"/>
          </p:nvPr>
        </p:nvSpPr>
        <p:spPr>
          <a:xfrm>
            <a:off x="16468926" y="9661528"/>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9pPr>
          </a:lstStyle>
          <a:p>
            <a:endParaRPr/>
          </a:p>
        </p:txBody>
      </p:sp>
      <p:sp>
        <p:nvSpPr>
          <p:cNvPr id="423" name="Google Shape;423;p51"/>
          <p:cNvSpPr txBox="1">
            <a:spLocks noGrp="1"/>
          </p:cNvSpPr>
          <p:nvPr>
            <p:ph type="title" idx="9"/>
          </p:nvPr>
        </p:nvSpPr>
        <p:spPr>
          <a:xfrm>
            <a:off x="3109974" y="852056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24" name="Google Shape;424;p51"/>
          <p:cNvSpPr txBox="1">
            <a:spLocks noGrp="1"/>
          </p:cNvSpPr>
          <p:nvPr>
            <p:ph type="title" idx="13"/>
          </p:nvPr>
        </p:nvSpPr>
        <p:spPr>
          <a:xfrm>
            <a:off x="16468926" y="852056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25" name="Google Shape;425;p51"/>
          <p:cNvSpPr txBox="1">
            <a:spLocks noGrp="1"/>
          </p:cNvSpPr>
          <p:nvPr>
            <p:ph type="subTitle" idx="14"/>
          </p:nvPr>
        </p:nvSpPr>
        <p:spPr>
          <a:xfrm>
            <a:off x="9789450" y="9661528"/>
            <a:ext cx="4798750" cy="384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200"/>
              <a:buFont typeface="Montserrat Medium"/>
              <a:buNone/>
              <a:defRPr sz="3199">
                <a:solidFill>
                  <a:srgbClr val="364951"/>
                </a:solidFill>
                <a:latin typeface="Montserrat Medium"/>
                <a:ea typeface="Montserrat Medium"/>
                <a:cs typeface="Montserrat Medium"/>
                <a:sym typeface="Montserrat Medium"/>
              </a:defRPr>
            </a:lvl9pPr>
          </a:lstStyle>
          <a:p>
            <a:endParaRPr/>
          </a:p>
        </p:txBody>
      </p:sp>
      <p:sp>
        <p:nvSpPr>
          <p:cNvPr id="426" name="Google Shape;426;p51"/>
          <p:cNvSpPr txBox="1">
            <a:spLocks noGrp="1"/>
          </p:cNvSpPr>
          <p:nvPr>
            <p:ph type="title" idx="15"/>
          </p:nvPr>
        </p:nvSpPr>
        <p:spPr>
          <a:xfrm>
            <a:off x="9789450" y="852056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27" name="Google Shape;427;p51"/>
          <p:cNvSpPr/>
          <p:nvPr/>
        </p:nvSpPr>
        <p:spPr>
          <a:xfrm flipH="1">
            <a:off x="-355129" y="12162928"/>
            <a:ext cx="25087913" cy="1983387"/>
          </a:xfrm>
          <a:custGeom>
            <a:avLst/>
            <a:gdLst/>
            <a:ahLst/>
            <a:cxnLst/>
            <a:rect l="l" t="t" r="r" b="b"/>
            <a:pathLst>
              <a:path w="285229" h="56496" extrusionOk="0">
                <a:moveTo>
                  <a:pt x="226620" y="1"/>
                </a:moveTo>
                <a:cubicBezTo>
                  <a:pt x="226470" y="1"/>
                  <a:pt x="226320" y="1"/>
                  <a:pt x="226170" y="2"/>
                </a:cubicBezTo>
                <a:cubicBezTo>
                  <a:pt x="210602" y="43"/>
                  <a:pt x="192608" y="2539"/>
                  <a:pt x="172926" y="9602"/>
                </a:cubicBezTo>
                <a:cubicBezTo>
                  <a:pt x="127842" y="25768"/>
                  <a:pt x="91279" y="35802"/>
                  <a:pt x="53212" y="35802"/>
                </a:cubicBezTo>
                <a:cubicBezTo>
                  <a:pt x="36083" y="35802"/>
                  <a:pt x="18651" y="33771"/>
                  <a:pt x="0" y="29353"/>
                </a:cubicBezTo>
                <a:lnTo>
                  <a:pt x="0" y="56496"/>
                </a:lnTo>
                <a:lnTo>
                  <a:pt x="285229" y="56496"/>
                </a:lnTo>
                <a:lnTo>
                  <a:pt x="285229" y="13018"/>
                </a:lnTo>
                <a:cubicBezTo>
                  <a:pt x="285229" y="13018"/>
                  <a:pt x="262487" y="1"/>
                  <a:pt x="226620" y="1"/>
                </a:cubicBezTo>
                <a:close/>
              </a:path>
            </a:pathLst>
          </a:custGeom>
          <a:solidFill>
            <a:schemeClr val="lt2"/>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428"/>
        <p:cNvGrpSpPr/>
        <p:nvPr/>
      </p:nvGrpSpPr>
      <p:grpSpPr>
        <a:xfrm>
          <a:off x="0" y="0"/>
          <a:ext cx="0" cy="0"/>
          <a:chOff x="0" y="0"/>
          <a:chExt cx="0" cy="0"/>
        </a:xfrm>
      </p:grpSpPr>
      <p:grpSp>
        <p:nvGrpSpPr>
          <p:cNvPr id="429" name="Google Shape;429;p52"/>
          <p:cNvGrpSpPr/>
          <p:nvPr/>
        </p:nvGrpSpPr>
        <p:grpSpPr>
          <a:xfrm rot="1078811">
            <a:off x="-4183146" y="-8751102"/>
            <a:ext cx="30427434" cy="24956641"/>
            <a:chOff x="-315544" y="-4662462"/>
            <a:chExt cx="11412820" cy="9358379"/>
          </a:xfrm>
        </p:grpSpPr>
        <p:sp>
          <p:nvSpPr>
            <p:cNvPr id="430" name="Google Shape;430;p52"/>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31" name="Google Shape;431;p52"/>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32" name="Google Shape;432;p52"/>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33" name="Google Shape;433;p52"/>
          <p:cNvSpPr/>
          <p:nvPr/>
        </p:nvSpPr>
        <p:spPr>
          <a:xfrm flipH="1">
            <a:off x="-196117" y="9726735"/>
            <a:ext cx="25097553" cy="4251459"/>
          </a:xfrm>
          <a:custGeom>
            <a:avLst/>
            <a:gdLst/>
            <a:ahLst/>
            <a:cxnLst/>
            <a:rect l="l" t="t" r="r" b="b"/>
            <a:pathLst>
              <a:path w="285750" h="48228" extrusionOk="0">
                <a:moveTo>
                  <a:pt x="138691" y="0"/>
                </a:moveTo>
                <a:lnTo>
                  <a:pt x="138691" y="14813"/>
                </a:lnTo>
                <a:lnTo>
                  <a:pt x="137673" y="14813"/>
                </a:lnTo>
                <a:lnTo>
                  <a:pt x="137673" y="24255"/>
                </a:lnTo>
                <a:lnTo>
                  <a:pt x="136995" y="24255"/>
                </a:lnTo>
                <a:lnTo>
                  <a:pt x="136995" y="23746"/>
                </a:lnTo>
                <a:lnTo>
                  <a:pt x="136034" y="23746"/>
                </a:lnTo>
                <a:lnTo>
                  <a:pt x="136034" y="24255"/>
                </a:lnTo>
                <a:lnTo>
                  <a:pt x="135016" y="24255"/>
                </a:lnTo>
                <a:lnTo>
                  <a:pt x="135016" y="25047"/>
                </a:lnTo>
                <a:lnTo>
                  <a:pt x="134111" y="25047"/>
                </a:lnTo>
                <a:lnTo>
                  <a:pt x="134111" y="28269"/>
                </a:lnTo>
                <a:lnTo>
                  <a:pt x="133546" y="28269"/>
                </a:lnTo>
                <a:lnTo>
                  <a:pt x="133546" y="35845"/>
                </a:lnTo>
                <a:lnTo>
                  <a:pt x="131680" y="35845"/>
                </a:lnTo>
                <a:lnTo>
                  <a:pt x="131680" y="23916"/>
                </a:lnTo>
                <a:lnTo>
                  <a:pt x="130493" y="23916"/>
                </a:lnTo>
                <a:lnTo>
                  <a:pt x="130493" y="22672"/>
                </a:lnTo>
                <a:lnTo>
                  <a:pt x="131454" y="22672"/>
                </a:lnTo>
                <a:lnTo>
                  <a:pt x="131454" y="22107"/>
                </a:lnTo>
                <a:lnTo>
                  <a:pt x="125857" y="22107"/>
                </a:lnTo>
                <a:lnTo>
                  <a:pt x="125857" y="34149"/>
                </a:lnTo>
                <a:lnTo>
                  <a:pt x="124669" y="34149"/>
                </a:lnTo>
                <a:lnTo>
                  <a:pt x="123425" y="37372"/>
                </a:lnTo>
                <a:lnTo>
                  <a:pt x="120090" y="37372"/>
                </a:lnTo>
                <a:cubicBezTo>
                  <a:pt x="120712" y="32905"/>
                  <a:pt x="118224" y="28269"/>
                  <a:pt x="118224" y="28269"/>
                </a:cubicBezTo>
                <a:cubicBezTo>
                  <a:pt x="115906" y="28382"/>
                  <a:pt x="113418" y="30644"/>
                  <a:pt x="113418" y="30644"/>
                </a:cubicBezTo>
                <a:lnTo>
                  <a:pt x="96173" y="30644"/>
                </a:lnTo>
                <a:lnTo>
                  <a:pt x="96173" y="22898"/>
                </a:lnTo>
                <a:lnTo>
                  <a:pt x="64116" y="22898"/>
                </a:lnTo>
                <a:lnTo>
                  <a:pt x="64116" y="32114"/>
                </a:lnTo>
                <a:lnTo>
                  <a:pt x="62702" y="32114"/>
                </a:lnTo>
                <a:lnTo>
                  <a:pt x="62702" y="20015"/>
                </a:lnTo>
                <a:lnTo>
                  <a:pt x="61402" y="20015"/>
                </a:lnTo>
                <a:lnTo>
                  <a:pt x="61402" y="14361"/>
                </a:lnTo>
                <a:lnTo>
                  <a:pt x="60328" y="14361"/>
                </a:lnTo>
                <a:lnTo>
                  <a:pt x="60328" y="10855"/>
                </a:lnTo>
                <a:lnTo>
                  <a:pt x="52469" y="10855"/>
                </a:lnTo>
                <a:lnTo>
                  <a:pt x="52469" y="13965"/>
                </a:lnTo>
                <a:lnTo>
                  <a:pt x="51281" y="13965"/>
                </a:lnTo>
                <a:lnTo>
                  <a:pt x="51281" y="25782"/>
                </a:lnTo>
                <a:lnTo>
                  <a:pt x="45458" y="25782"/>
                </a:lnTo>
                <a:lnTo>
                  <a:pt x="43309" y="23407"/>
                </a:lnTo>
                <a:lnTo>
                  <a:pt x="43309" y="30474"/>
                </a:lnTo>
                <a:lnTo>
                  <a:pt x="40199" y="28495"/>
                </a:lnTo>
                <a:lnTo>
                  <a:pt x="40199" y="30305"/>
                </a:lnTo>
                <a:lnTo>
                  <a:pt x="37712" y="28495"/>
                </a:lnTo>
                <a:lnTo>
                  <a:pt x="37712" y="32736"/>
                </a:lnTo>
                <a:lnTo>
                  <a:pt x="35733" y="32736"/>
                </a:lnTo>
                <a:lnTo>
                  <a:pt x="35733" y="31096"/>
                </a:lnTo>
                <a:lnTo>
                  <a:pt x="31379" y="31096"/>
                </a:lnTo>
                <a:lnTo>
                  <a:pt x="31379" y="30135"/>
                </a:lnTo>
                <a:lnTo>
                  <a:pt x="27139" y="30135"/>
                </a:lnTo>
                <a:lnTo>
                  <a:pt x="27139" y="44270"/>
                </a:lnTo>
                <a:lnTo>
                  <a:pt x="25952" y="44270"/>
                </a:lnTo>
                <a:lnTo>
                  <a:pt x="25952" y="41952"/>
                </a:lnTo>
                <a:lnTo>
                  <a:pt x="22220" y="41952"/>
                </a:lnTo>
                <a:lnTo>
                  <a:pt x="22220" y="40821"/>
                </a:lnTo>
                <a:lnTo>
                  <a:pt x="19563" y="40821"/>
                </a:lnTo>
                <a:lnTo>
                  <a:pt x="19563" y="25047"/>
                </a:lnTo>
                <a:lnTo>
                  <a:pt x="15153" y="25047"/>
                </a:lnTo>
                <a:lnTo>
                  <a:pt x="15153" y="22672"/>
                </a:lnTo>
                <a:lnTo>
                  <a:pt x="14304" y="22672"/>
                </a:lnTo>
                <a:lnTo>
                  <a:pt x="14304" y="20580"/>
                </a:lnTo>
                <a:lnTo>
                  <a:pt x="10969" y="20580"/>
                </a:lnTo>
                <a:lnTo>
                  <a:pt x="10969" y="27195"/>
                </a:lnTo>
                <a:lnTo>
                  <a:pt x="9386" y="26460"/>
                </a:lnTo>
                <a:lnTo>
                  <a:pt x="7294" y="26460"/>
                </a:lnTo>
                <a:lnTo>
                  <a:pt x="7294" y="21654"/>
                </a:lnTo>
                <a:lnTo>
                  <a:pt x="6163" y="20354"/>
                </a:lnTo>
                <a:lnTo>
                  <a:pt x="6163" y="17357"/>
                </a:lnTo>
                <a:lnTo>
                  <a:pt x="4975" y="15039"/>
                </a:lnTo>
                <a:lnTo>
                  <a:pt x="4975" y="13004"/>
                </a:lnTo>
                <a:lnTo>
                  <a:pt x="4354" y="13004"/>
                </a:lnTo>
                <a:lnTo>
                  <a:pt x="4127" y="11251"/>
                </a:lnTo>
                <a:lnTo>
                  <a:pt x="3845" y="12947"/>
                </a:lnTo>
                <a:lnTo>
                  <a:pt x="3619" y="13117"/>
                </a:lnTo>
                <a:lnTo>
                  <a:pt x="2601" y="14530"/>
                </a:lnTo>
                <a:lnTo>
                  <a:pt x="2375" y="14926"/>
                </a:lnTo>
                <a:lnTo>
                  <a:pt x="2375" y="9951"/>
                </a:lnTo>
                <a:lnTo>
                  <a:pt x="0" y="9612"/>
                </a:lnTo>
                <a:lnTo>
                  <a:pt x="0" y="48227"/>
                </a:lnTo>
                <a:lnTo>
                  <a:pt x="285750" y="48227"/>
                </a:lnTo>
                <a:lnTo>
                  <a:pt x="285750" y="35619"/>
                </a:lnTo>
                <a:lnTo>
                  <a:pt x="285354" y="35619"/>
                </a:lnTo>
                <a:lnTo>
                  <a:pt x="285354" y="34658"/>
                </a:lnTo>
                <a:lnTo>
                  <a:pt x="282923" y="34658"/>
                </a:lnTo>
                <a:lnTo>
                  <a:pt x="281623" y="35902"/>
                </a:lnTo>
                <a:lnTo>
                  <a:pt x="280266" y="35902"/>
                </a:lnTo>
                <a:lnTo>
                  <a:pt x="280266" y="37881"/>
                </a:lnTo>
                <a:lnTo>
                  <a:pt x="279135" y="37881"/>
                </a:lnTo>
                <a:lnTo>
                  <a:pt x="279135" y="36524"/>
                </a:lnTo>
                <a:lnTo>
                  <a:pt x="272689" y="36524"/>
                </a:lnTo>
                <a:lnTo>
                  <a:pt x="272689" y="38559"/>
                </a:lnTo>
                <a:lnTo>
                  <a:pt x="269071" y="38559"/>
                </a:lnTo>
                <a:lnTo>
                  <a:pt x="269071" y="40538"/>
                </a:lnTo>
                <a:lnTo>
                  <a:pt x="266018" y="39520"/>
                </a:lnTo>
                <a:lnTo>
                  <a:pt x="266018" y="20637"/>
                </a:lnTo>
                <a:lnTo>
                  <a:pt x="257367" y="20637"/>
                </a:lnTo>
                <a:lnTo>
                  <a:pt x="257367" y="39633"/>
                </a:lnTo>
                <a:lnTo>
                  <a:pt x="254201" y="39633"/>
                </a:lnTo>
                <a:lnTo>
                  <a:pt x="254201" y="16566"/>
                </a:lnTo>
                <a:lnTo>
                  <a:pt x="251091" y="11873"/>
                </a:lnTo>
                <a:lnTo>
                  <a:pt x="251091" y="10403"/>
                </a:lnTo>
                <a:lnTo>
                  <a:pt x="250696" y="10403"/>
                </a:lnTo>
                <a:lnTo>
                  <a:pt x="250696" y="11873"/>
                </a:lnTo>
                <a:lnTo>
                  <a:pt x="247982" y="16509"/>
                </a:lnTo>
                <a:lnTo>
                  <a:pt x="247982" y="40368"/>
                </a:lnTo>
                <a:lnTo>
                  <a:pt x="221126" y="26177"/>
                </a:lnTo>
                <a:lnTo>
                  <a:pt x="196192" y="26177"/>
                </a:lnTo>
                <a:lnTo>
                  <a:pt x="196192" y="22672"/>
                </a:lnTo>
                <a:lnTo>
                  <a:pt x="191838" y="22672"/>
                </a:lnTo>
                <a:lnTo>
                  <a:pt x="191838" y="26234"/>
                </a:lnTo>
                <a:lnTo>
                  <a:pt x="189972" y="26234"/>
                </a:lnTo>
                <a:lnTo>
                  <a:pt x="189972" y="27647"/>
                </a:lnTo>
                <a:lnTo>
                  <a:pt x="189294" y="27647"/>
                </a:lnTo>
                <a:lnTo>
                  <a:pt x="189294" y="32736"/>
                </a:lnTo>
                <a:lnTo>
                  <a:pt x="188672" y="32736"/>
                </a:lnTo>
                <a:lnTo>
                  <a:pt x="188672" y="29343"/>
                </a:lnTo>
                <a:lnTo>
                  <a:pt x="187993" y="29343"/>
                </a:lnTo>
                <a:lnTo>
                  <a:pt x="187993" y="27308"/>
                </a:lnTo>
                <a:lnTo>
                  <a:pt x="184658" y="27308"/>
                </a:lnTo>
                <a:lnTo>
                  <a:pt x="184658" y="29287"/>
                </a:lnTo>
                <a:lnTo>
                  <a:pt x="183866" y="29287"/>
                </a:lnTo>
                <a:lnTo>
                  <a:pt x="183866" y="31322"/>
                </a:lnTo>
                <a:lnTo>
                  <a:pt x="180078" y="31322"/>
                </a:lnTo>
                <a:lnTo>
                  <a:pt x="180078" y="32849"/>
                </a:lnTo>
                <a:lnTo>
                  <a:pt x="177081" y="32849"/>
                </a:lnTo>
                <a:cubicBezTo>
                  <a:pt x="177081" y="29626"/>
                  <a:pt x="174707" y="27138"/>
                  <a:pt x="174707" y="27138"/>
                </a:cubicBezTo>
                <a:lnTo>
                  <a:pt x="174707" y="14757"/>
                </a:lnTo>
                <a:lnTo>
                  <a:pt x="172784" y="14757"/>
                </a:lnTo>
                <a:lnTo>
                  <a:pt x="172784" y="12099"/>
                </a:lnTo>
                <a:lnTo>
                  <a:pt x="169505" y="12099"/>
                </a:lnTo>
                <a:lnTo>
                  <a:pt x="169505" y="13965"/>
                </a:lnTo>
                <a:lnTo>
                  <a:pt x="168205" y="15265"/>
                </a:lnTo>
                <a:lnTo>
                  <a:pt x="168205" y="24764"/>
                </a:lnTo>
                <a:lnTo>
                  <a:pt x="162890" y="24764"/>
                </a:lnTo>
                <a:lnTo>
                  <a:pt x="162890" y="5880"/>
                </a:lnTo>
                <a:lnTo>
                  <a:pt x="161307" y="5880"/>
                </a:lnTo>
                <a:lnTo>
                  <a:pt x="161307" y="2940"/>
                </a:lnTo>
                <a:lnTo>
                  <a:pt x="153448" y="2940"/>
                </a:lnTo>
                <a:lnTo>
                  <a:pt x="153448" y="5767"/>
                </a:lnTo>
                <a:lnTo>
                  <a:pt x="152261" y="5767"/>
                </a:lnTo>
                <a:lnTo>
                  <a:pt x="152261" y="18658"/>
                </a:lnTo>
                <a:lnTo>
                  <a:pt x="149434" y="18658"/>
                </a:lnTo>
                <a:lnTo>
                  <a:pt x="149434" y="30192"/>
                </a:lnTo>
                <a:lnTo>
                  <a:pt x="146437" y="30192"/>
                </a:lnTo>
                <a:lnTo>
                  <a:pt x="146437" y="19788"/>
                </a:lnTo>
                <a:lnTo>
                  <a:pt x="145363" y="19788"/>
                </a:lnTo>
                <a:lnTo>
                  <a:pt x="145363" y="3958"/>
                </a:lnTo>
                <a:lnTo>
                  <a:pt x="144741" y="3958"/>
                </a:lnTo>
                <a:lnTo>
                  <a:pt x="144741" y="0"/>
                </a:ln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34" name="Google Shape;434;p52"/>
          <p:cNvSpPr txBox="1">
            <a:spLocks noGrp="1"/>
          </p:cNvSpPr>
          <p:nvPr>
            <p:ph type="subTitle" idx="1"/>
          </p:nvPr>
        </p:nvSpPr>
        <p:spPr>
          <a:xfrm>
            <a:off x="2827647" y="5978400"/>
            <a:ext cx="5363403" cy="243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35" name="Google Shape;435;p52"/>
          <p:cNvSpPr txBox="1">
            <a:spLocks noGrp="1"/>
          </p:cNvSpPr>
          <p:nvPr>
            <p:ph type="subTitle" idx="2"/>
          </p:nvPr>
        </p:nvSpPr>
        <p:spPr>
          <a:xfrm>
            <a:off x="16461312" y="6030195"/>
            <a:ext cx="4798750" cy="243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36" name="Google Shape;436;p52"/>
          <p:cNvSpPr txBox="1">
            <a:spLocks noGrp="1"/>
          </p:cNvSpPr>
          <p:nvPr>
            <p:ph type="title"/>
          </p:nvPr>
        </p:nvSpPr>
        <p:spPr>
          <a:xfrm>
            <a:off x="3082064" y="477550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37" name="Google Shape;437;p52"/>
          <p:cNvSpPr txBox="1">
            <a:spLocks noGrp="1"/>
          </p:cNvSpPr>
          <p:nvPr>
            <p:ph type="title" idx="3"/>
          </p:nvPr>
        </p:nvSpPr>
        <p:spPr>
          <a:xfrm>
            <a:off x="16451715" y="4775501"/>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38" name="Google Shape;438;p52"/>
          <p:cNvSpPr txBox="1">
            <a:spLocks noGrp="1"/>
          </p:cNvSpPr>
          <p:nvPr>
            <p:ph type="subTitle" idx="4"/>
          </p:nvPr>
        </p:nvSpPr>
        <p:spPr>
          <a:xfrm>
            <a:off x="2827647" y="8971136"/>
            <a:ext cx="5363403" cy="243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39" name="Google Shape;439;p52"/>
          <p:cNvSpPr txBox="1">
            <a:spLocks noGrp="1"/>
          </p:cNvSpPr>
          <p:nvPr>
            <p:ph type="subTitle" idx="5"/>
          </p:nvPr>
        </p:nvSpPr>
        <p:spPr>
          <a:xfrm>
            <a:off x="16430536" y="8971136"/>
            <a:ext cx="4875530" cy="243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40" name="Google Shape;440;p52"/>
          <p:cNvSpPr txBox="1">
            <a:spLocks noGrp="1"/>
          </p:cNvSpPr>
          <p:nvPr>
            <p:ph type="title" idx="6"/>
          </p:nvPr>
        </p:nvSpPr>
        <p:spPr>
          <a:xfrm>
            <a:off x="3109974" y="7795272"/>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41" name="Google Shape;441;p52"/>
          <p:cNvSpPr txBox="1">
            <a:spLocks noGrp="1"/>
          </p:cNvSpPr>
          <p:nvPr>
            <p:ph type="title" idx="7"/>
          </p:nvPr>
        </p:nvSpPr>
        <p:spPr>
          <a:xfrm>
            <a:off x="16468926" y="7795272"/>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42" name="Google Shape;442;p52"/>
          <p:cNvSpPr/>
          <p:nvPr/>
        </p:nvSpPr>
        <p:spPr>
          <a:xfrm rot="10800000">
            <a:off x="-494613" y="12748637"/>
            <a:ext cx="25097271" cy="2280096"/>
          </a:xfrm>
          <a:prstGeom prst="flowChartDocument">
            <a:avLst/>
          </a:prstGeom>
          <a:solidFill>
            <a:schemeClr val="accent2"/>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43" name="Google Shape;443;p52"/>
          <p:cNvSpPr txBox="1">
            <a:spLocks noGrp="1"/>
          </p:cNvSpPr>
          <p:nvPr>
            <p:ph type="title" idx="8"/>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444"/>
        <p:cNvGrpSpPr/>
        <p:nvPr/>
      </p:nvGrpSpPr>
      <p:grpSpPr>
        <a:xfrm>
          <a:off x="0" y="0"/>
          <a:ext cx="0" cy="0"/>
          <a:chOff x="0" y="0"/>
          <a:chExt cx="0" cy="0"/>
        </a:xfrm>
      </p:grpSpPr>
      <p:grpSp>
        <p:nvGrpSpPr>
          <p:cNvPr id="445" name="Google Shape;445;p53"/>
          <p:cNvGrpSpPr/>
          <p:nvPr/>
        </p:nvGrpSpPr>
        <p:grpSpPr>
          <a:xfrm>
            <a:off x="-6288046" y="-4289185"/>
            <a:ext cx="34795470" cy="17953003"/>
            <a:chOff x="-2358631" y="-1608445"/>
            <a:chExt cx="13051700" cy="6732376"/>
          </a:xfrm>
        </p:grpSpPr>
        <p:sp>
          <p:nvSpPr>
            <p:cNvPr id="446" name="Google Shape;446;p53"/>
            <p:cNvSpPr/>
            <p:nvPr/>
          </p:nvSpPr>
          <p:spPr>
            <a:xfrm rot="-1621189">
              <a:off x="-2544816" y="1290157"/>
              <a:ext cx="7001866" cy="862622"/>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47" name="Google Shape;447;p53"/>
            <p:cNvSpPr/>
            <p:nvPr/>
          </p:nvSpPr>
          <p:spPr>
            <a:xfrm rot="-1621189">
              <a:off x="1573599" y="2717918"/>
              <a:ext cx="7001866" cy="862622"/>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48" name="Google Shape;448;p53"/>
            <p:cNvSpPr/>
            <p:nvPr/>
          </p:nvSpPr>
          <p:spPr>
            <a:xfrm rot="-1621189">
              <a:off x="-777132" y="988948"/>
              <a:ext cx="11783532" cy="1451725"/>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49" name="Google Shape;449;p53"/>
          <p:cNvSpPr txBox="1">
            <a:spLocks noGrp="1"/>
          </p:cNvSpPr>
          <p:nvPr>
            <p:ph type="title"/>
          </p:nvPr>
        </p:nvSpPr>
        <p:spPr>
          <a:xfrm>
            <a:off x="3117588" y="9261104"/>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50" name="Google Shape;450;p53"/>
          <p:cNvSpPr txBox="1">
            <a:spLocks noGrp="1"/>
          </p:cNvSpPr>
          <p:nvPr>
            <p:ph type="subTitle" idx="1"/>
          </p:nvPr>
        </p:nvSpPr>
        <p:spPr>
          <a:xfrm>
            <a:off x="2331393" y="5951691"/>
            <a:ext cx="6371140" cy="183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51" name="Google Shape;451;p53"/>
          <p:cNvSpPr txBox="1">
            <a:spLocks noGrp="1"/>
          </p:cNvSpPr>
          <p:nvPr>
            <p:ph type="title" idx="2"/>
          </p:nvPr>
        </p:nvSpPr>
        <p:spPr>
          <a:xfrm>
            <a:off x="3117588" y="479768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52" name="Google Shape;452;p53"/>
          <p:cNvSpPr txBox="1">
            <a:spLocks noGrp="1"/>
          </p:cNvSpPr>
          <p:nvPr>
            <p:ph type="subTitle" idx="3"/>
          </p:nvPr>
        </p:nvSpPr>
        <p:spPr>
          <a:xfrm>
            <a:off x="2328177" y="10408896"/>
            <a:ext cx="6362343" cy="182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53" name="Google Shape;453;p53"/>
          <p:cNvSpPr txBox="1">
            <a:spLocks noGrp="1"/>
          </p:cNvSpPr>
          <p:nvPr>
            <p:ph type="title" idx="4"/>
          </p:nvPr>
        </p:nvSpPr>
        <p:spPr>
          <a:xfrm>
            <a:off x="4982369" y="2891133"/>
            <a:ext cx="1218883"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a:buNone/>
              <a:defRPr sz="6398" b="1">
                <a:solidFill>
                  <a:schemeClr val="dk2"/>
                </a:solidFill>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9pPr>
          </a:lstStyle>
          <a:p>
            <a:endParaRPr/>
          </a:p>
        </p:txBody>
      </p:sp>
      <p:sp>
        <p:nvSpPr>
          <p:cNvPr id="454" name="Google Shape;454;p53"/>
          <p:cNvSpPr txBox="1">
            <a:spLocks noGrp="1"/>
          </p:cNvSpPr>
          <p:nvPr>
            <p:ph type="title" idx="5"/>
          </p:nvPr>
        </p:nvSpPr>
        <p:spPr>
          <a:xfrm>
            <a:off x="4982337" y="7379701"/>
            <a:ext cx="1218883"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a:buNone/>
              <a:defRPr sz="6398" b="1">
                <a:solidFill>
                  <a:schemeClr val="dk2"/>
                </a:solidFill>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9pPr>
          </a:lstStyle>
          <a:p>
            <a:endParaRPr/>
          </a:p>
        </p:txBody>
      </p:sp>
      <p:sp>
        <p:nvSpPr>
          <p:cNvPr id="455" name="Google Shape;455;p53"/>
          <p:cNvSpPr txBox="1">
            <a:spLocks noGrp="1"/>
          </p:cNvSpPr>
          <p:nvPr>
            <p:ph type="subTitle" idx="6"/>
          </p:nvPr>
        </p:nvSpPr>
        <p:spPr>
          <a:xfrm>
            <a:off x="15675085" y="5951691"/>
            <a:ext cx="6371140" cy="183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56" name="Google Shape;456;p53"/>
          <p:cNvSpPr txBox="1">
            <a:spLocks noGrp="1"/>
          </p:cNvSpPr>
          <p:nvPr>
            <p:ph type="title" idx="7"/>
          </p:nvPr>
        </p:nvSpPr>
        <p:spPr>
          <a:xfrm>
            <a:off x="16461280" y="4797688"/>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57" name="Google Shape;457;p53"/>
          <p:cNvSpPr txBox="1">
            <a:spLocks noGrp="1"/>
          </p:cNvSpPr>
          <p:nvPr>
            <p:ph type="subTitle" idx="8"/>
          </p:nvPr>
        </p:nvSpPr>
        <p:spPr>
          <a:xfrm>
            <a:off x="15467139" y="10400896"/>
            <a:ext cx="6362343" cy="183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58" name="Google Shape;458;p53"/>
          <p:cNvSpPr txBox="1">
            <a:spLocks noGrp="1"/>
          </p:cNvSpPr>
          <p:nvPr>
            <p:ph type="title" idx="9"/>
          </p:nvPr>
        </p:nvSpPr>
        <p:spPr>
          <a:xfrm>
            <a:off x="16461280" y="9261104"/>
            <a:ext cx="4798750" cy="138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59" name="Google Shape;459;p53"/>
          <p:cNvSpPr txBox="1">
            <a:spLocks noGrp="1"/>
          </p:cNvSpPr>
          <p:nvPr>
            <p:ph type="title" idx="13"/>
          </p:nvPr>
        </p:nvSpPr>
        <p:spPr>
          <a:xfrm>
            <a:off x="18213455" y="2891133"/>
            <a:ext cx="1218883"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a:buNone/>
              <a:defRPr sz="6398" b="1">
                <a:solidFill>
                  <a:schemeClr val="dk2"/>
                </a:solidFill>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9pPr>
          </a:lstStyle>
          <a:p>
            <a:endParaRPr/>
          </a:p>
        </p:txBody>
      </p:sp>
      <p:sp>
        <p:nvSpPr>
          <p:cNvPr id="460" name="Google Shape;460;p53"/>
          <p:cNvSpPr txBox="1">
            <a:spLocks noGrp="1"/>
          </p:cNvSpPr>
          <p:nvPr>
            <p:ph type="title" idx="14"/>
          </p:nvPr>
        </p:nvSpPr>
        <p:spPr>
          <a:xfrm>
            <a:off x="18213423" y="7358267"/>
            <a:ext cx="1218883"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a:buNone/>
              <a:defRPr sz="6398" b="1">
                <a:solidFill>
                  <a:schemeClr val="dk2"/>
                </a:solidFill>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2"/>
              </a:buClr>
              <a:buSzPts val="1600"/>
              <a:buFont typeface="Montserrat Medium"/>
              <a:buNone/>
              <a:defRPr sz="4266">
                <a:solidFill>
                  <a:schemeClr val="dk2"/>
                </a:solidFill>
                <a:latin typeface="Montserrat Medium"/>
                <a:ea typeface="Montserrat Medium"/>
                <a:cs typeface="Montserrat Medium"/>
                <a:sym typeface="Montserrat Medium"/>
              </a:defRPr>
            </a:lvl9pPr>
          </a:lstStyle>
          <a:p>
            <a:endParaRPr/>
          </a:p>
        </p:txBody>
      </p:sp>
      <p:sp>
        <p:nvSpPr>
          <p:cNvPr id="461" name="Google Shape;461;p53"/>
          <p:cNvSpPr/>
          <p:nvPr/>
        </p:nvSpPr>
        <p:spPr>
          <a:xfrm rot="10800000">
            <a:off x="-494613" y="12748637"/>
            <a:ext cx="25097271" cy="2280096"/>
          </a:xfrm>
          <a:prstGeom prst="flowChartDocument">
            <a:avLst/>
          </a:prstGeom>
          <a:solidFill>
            <a:schemeClr val="accent2"/>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62" name="Google Shape;462;p53"/>
          <p:cNvSpPr txBox="1">
            <a:spLocks noGrp="1"/>
          </p:cNvSpPr>
          <p:nvPr>
            <p:ph type="title" idx="15"/>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2400"/>
              <a:buFont typeface="Barlow Condensed ExtraBold"/>
              <a:buNone/>
              <a:defRPr sz="63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63" name="Google Shape;463;p53"/>
          <p:cNvSpPr/>
          <p:nvPr/>
        </p:nvSpPr>
        <p:spPr>
          <a:xfrm>
            <a:off x="-691220" y="11328465"/>
            <a:ext cx="19222017" cy="3209384"/>
          </a:xfrm>
          <a:custGeom>
            <a:avLst/>
            <a:gdLst/>
            <a:ahLst/>
            <a:cxnLst/>
            <a:rect l="l" t="t" r="r" b="b"/>
            <a:pathLst>
              <a:path w="219303" h="38074" extrusionOk="0">
                <a:moveTo>
                  <a:pt x="21597" y="1"/>
                </a:moveTo>
                <a:cubicBezTo>
                  <a:pt x="18033" y="1"/>
                  <a:pt x="14593" y="1925"/>
                  <a:pt x="11360" y="4027"/>
                </a:cubicBezTo>
                <a:cubicBezTo>
                  <a:pt x="7402" y="6615"/>
                  <a:pt x="3598" y="9459"/>
                  <a:pt x="0" y="12526"/>
                </a:cubicBezTo>
                <a:lnTo>
                  <a:pt x="0" y="38073"/>
                </a:lnTo>
                <a:lnTo>
                  <a:pt x="219303" y="38073"/>
                </a:lnTo>
                <a:lnTo>
                  <a:pt x="201517" y="32042"/>
                </a:lnTo>
                <a:cubicBezTo>
                  <a:pt x="197947" y="30830"/>
                  <a:pt x="194330" y="29618"/>
                  <a:pt x="190651" y="29618"/>
                </a:cubicBezTo>
                <a:cubicBezTo>
                  <a:pt x="190481" y="29618"/>
                  <a:pt x="190311" y="29621"/>
                  <a:pt x="190140" y="29626"/>
                </a:cubicBezTo>
                <a:cubicBezTo>
                  <a:pt x="185668" y="29780"/>
                  <a:pt x="181350" y="31802"/>
                  <a:pt x="176981" y="33053"/>
                </a:cubicBezTo>
                <a:cubicBezTo>
                  <a:pt x="173509" y="34046"/>
                  <a:pt x="169960" y="34538"/>
                  <a:pt x="166411" y="34538"/>
                </a:cubicBezTo>
                <a:cubicBezTo>
                  <a:pt x="159856" y="34538"/>
                  <a:pt x="153299" y="32859"/>
                  <a:pt x="147219" y="29557"/>
                </a:cubicBezTo>
                <a:cubicBezTo>
                  <a:pt x="144597" y="28135"/>
                  <a:pt x="142010" y="26405"/>
                  <a:pt x="139200" y="25891"/>
                </a:cubicBezTo>
                <a:cubicBezTo>
                  <a:pt x="138570" y="25775"/>
                  <a:pt x="137940" y="25722"/>
                  <a:pt x="137312" y="25722"/>
                </a:cubicBezTo>
                <a:cubicBezTo>
                  <a:pt x="130751" y="25722"/>
                  <a:pt x="124274" y="31475"/>
                  <a:pt x="117871" y="31475"/>
                </a:cubicBezTo>
                <a:cubicBezTo>
                  <a:pt x="116714" y="31475"/>
                  <a:pt x="115559" y="31287"/>
                  <a:pt x="114406" y="30842"/>
                </a:cubicBezTo>
                <a:cubicBezTo>
                  <a:pt x="112076" y="29934"/>
                  <a:pt x="110020" y="28050"/>
                  <a:pt x="107878" y="26490"/>
                </a:cubicBezTo>
                <a:cubicBezTo>
                  <a:pt x="95456" y="17461"/>
                  <a:pt x="80412" y="19979"/>
                  <a:pt x="66344" y="18300"/>
                </a:cubicBezTo>
                <a:cubicBezTo>
                  <a:pt x="54881" y="16929"/>
                  <a:pt x="43624" y="12560"/>
                  <a:pt x="33361" y="5535"/>
                </a:cubicBezTo>
                <a:cubicBezTo>
                  <a:pt x="29865" y="3136"/>
                  <a:pt x="26353" y="361"/>
                  <a:pt x="22412" y="35"/>
                </a:cubicBezTo>
                <a:cubicBezTo>
                  <a:pt x="22139" y="12"/>
                  <a:pt x="21868" y="1"/>
                  <a:pt x="21597" y="1"/>
                </a:cubicBezTo>
                <a:close/>
              </a:path>
            </a:pathLst>
          </a:custGeom>
          <a:solidFill>
            <a:srgbClr val="36B2C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lt1"/>
        </a:solidFill>
        <a:effectLst/>
      </p:bgPr>
    </p:bg>
    <p:spTree>
      <p:nvGrpSpPr>
        <p:cNvPr id="1" name="Shape 464"/>
        <p:cNvGrpSpPr/>
        <p:nvPr/>
      </p:nvGrpSpPr>
      <p:grpSpPr>
        <a:xfrm>
          <a:off x="0" y="0"/>
          <a:ext cx="0" cy="0"/>
          <a:chOff x="0" y="0"/>
          <a:chExt cx="0" cy="0"/>
        </a:xfrm>
      </p:grpSpPr>
      <p:grpSp>
        <p:nvGrpSpPr>
          <p:cNvPr id="465" name="Google Shape;465;p54"/>
          <p:cNvGrpSpPr/>
          <p:nvPr/>
        </p:nvGrpSpPr>
        <p:grpSpPr>
          <a:xfrm rot="1078811">
            <a:off x="-4183146" y="-8751102"/>
            <a:ext cx="30427434" cy="24956641"/>
            <a:chOff x="-315544" y="-4662462"/>
            <a:chExt cx="11412820" cy="9358379"/>
          </a:xfrm>
        </p:grpSpPr>
        <p:sp>
          <p:nvSpPr>
            <p:cNvPr id="466" name="Google Shape;466;p54"/>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67" name="Google Shape;467;p54"/>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68" name="Google Shape;468;p54"/>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69" name="Google Shape;469;p54"/>
          <p:cNvSpPr txBox="1">
            <a:spLocks noGrp="1"/>
          </p:cNvSpPr>
          <p:nvPr>
            <p:ph type="subTitle" idx="1"/>
          </p:nvPr>
        </p:nvSpPr>
        <p:spPr>
          <a:xfrm>
            <a:off x="2778860" y="5798864"/>
            <a:ext cx="5460978" cy="26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70" name="Google Shape;470;p54"/>
          <p:cNvSpPr txBox="1">
            <a:spLocks noGrp="1"/>
          </p:cNvSpPr>
          <p:nvPr>
            <p:ph type="subTitle" idx="2"/>
          </p:nvPr>
        </p:nvSpPr>
        <p:spPr>
          <a:xfrm>
            <a:off x="16137812" y="5798864"/>
            <a:ext cx="5460978" cy="26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71" name="Google Shape;471;p54"/>
          <p:cNvSpPr txBox="1">
            <a:spLocks noGrp="1"/>
          </p:cNvSpPr>
          <p:nvPr>
            <p:ph type="title"/>
          </p:nvPr>
        </p:nvSpPr>
        <p:spPr>
          <a:xfrm>
            <a:off x="4290466" y="4936664"/>
            <a:ext cx="2437765"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9pPr>
          </a:lstStyle>
          <a:p>
            <a:endParaRPr/>
          </a:p>
        </p:txBody>
      </p:sp>
      <p:sp>
        <p:nvSpPr>
          <p:cNvPr id="472" name="Google Shape;472;p54"/>
          <p:cNvSpPr txBox="1">
            <a:spLocks noGrp="1"/>
          </p:cNvSpPr>
          <p:nvPr>
            <p:ph type="title" idx="3"/>
          </p:nvPr>
        </p:nvSpPr>
        <p:spPr>
          <a:xfrm>
            <a:off x="17649419" y="4936664"/>
            <a:ext cx="2437765"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9pPr>
          </a:lstStyle>
          <a:p>
            <a:endParaRPr/>
          </a:p>
        </p:txBody>
      </p:sp>
      <p:sp>
        <p:nvSpPr>
          <p:cNvPr id="473" name="Google Shape;473;p54"/>
          <p:cNvSpPr txBox="1">
            <a:spLocks noGrp="1"/>
          </p:cNvSpPr>
          <p:nvPr>
            <p:ph type="subTitle" idx="4"/>
          </p:nvPr>
        </p:nvSpPr>
        <p:spPr>
          <a:xfrm>
            <a:off x="9458336" y="10563667"/>
            <a:ext cx="5460978" cy="26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474" name="Google Shape;474;p54"/>
          <p:cNvSpPr txBox="1">
            <a:spLocks noGrp="1"/>
          </p:cNvSpPr>
          <p:nvPr>
            <p:ph type="title" idx="5"/>
          </p:nvPr>
        </p:nvSpPr>
        <p:spPr>
          <a:xfrm>
            <a:off x="10969943" y="9590733"/>
            <a:ext cx="2437765" cy="1219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dk2"/>
              </a:buClr>
              <a:buSzPts val="2400"/>
              <a:buFont typeface="Barlow Condensed ExtraBold"/>
              <a:buNone/>
              <a:defRPr sz="6398">
                <a:solidFill>
                  <a:schemeClr val="dk2"/>
                </a:solidFill>
                <a:latin typeface="Barlow Condensed ExtraBold"/>
                <a:ea typeface="Barlow Condensed ExtraBold"/>
                <a:cs typeface="Barlow Condensed ExtraBold"/>
                <a:sym typeface="Barlow Condensed ExtraBold"/>
              </a:defRPr>
            </a:lvl9pPr>
          </a:lstStyle>
          <a:p>
            <a:endParaRPr/>
          </a:p>
        </p:txBody>
      </p:sp>
      <p:sp>
        <p:nvSpPr>
          <p:cNvPr id="475" name="Google Shape;475;p54"/>
          <p:cNvSpPr txBox="1">
            <a:spLocks noGrp="1"/>
          </p:cNvSpPr>
          <p:nvPr>
            <p:ph type="title" idx="6"/>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rgbClr val="364951"/>
              </a:buClr>
              <a:buSzPts val="3000"/>
              <a:buFont typeface="Barlow Condensed ExtraBold"/>
              <a:buNone/>
              <a:defRPr sz="7998">
                <a:solidFill>
                  <a:srgbClr val="364951"/>
                </a:solidFill>
                <a:latin typeface="Barlow Condensed ExtraBold"/>
                <a:ea typeface="Barlow Condensed ExtraBold"/>
                <a:cs typeface="Barlow Condensed ExtraBold"/>
                <a:sym typeface="Barlow Condensed ExtraBold"/>
              </a:defRPr>
            </a:lvl9pPr>
          </a:lstStyle>
          <a:p>
            <a:endParaRPr/>
          </a:p>
        </p:txBody>
      </p:sp>
      <p:sp>
        <p:nvSpPr>
          <p:cNvPr id="476" name="Google Shape;476;p54"/>
          <p:cNvSpPr/>
          <p:nvPr/>
        </p:nvSpPr>
        <p:spPr>
          <a:xfrm>
            <a:off x="-1260937" y="9590736"/>
            <a:ext cx="9628140" cy="1882709"/>
          </a:xfrm>
          <a:custGeom>
            <a:avLst/>
            <a:gdLst/>
            <a:ahLst/>
            <a:cxnLst/>
            <a:rect l="l" t="t" r="r" b="b"/>
            <a:pathLst>
              <a:path w="47465" h="9279" extrusionOk="0">
                <a:moveTo>
                  <a:pt x="25715" y="1"/>
                </a:moveTo>
                <a:cubicBezTo>
                  <a:pt x="22766" y="1"/>
                  <a:pt x="19926" y="945"/>
                  <a:pt x="18451" y="2591"/>
                </a:cubicBezTo>
                <a:cubicBezTo>
                  <a:pt x="17724" y="1803"/>
                  <a:pt x="16922" y="1464"/>
                  <a:pt x="16134" y="1464"/>
                </a:cubicBezTo>
                <a:cubicBezTo>
                  <a:pt x="13794" y="1464"/>
                  <a:pt x="11582" y="4460"/>
                  <a:pt x="11855" y="7576"/>
                </a:cubicBezTo>
                <a:cubicBezTo>
                  <a:pt x="10202" y="7236"/>
                  <a:pt x="8735" y="7100"/>
                  <a:pt x="7448" y="7100"/>
                </a:cubicBezTo>
                <a:cubicBezTo>
                  <a:pt x="2296" y="7100"/>
                  <a:pt x="1" y="9278"/>
                  <a:pt x="1" y="9278"/>
                </a:cubicBezTo>
                <a:lnTo>
                  <a:pt x="46142" y="9278"/>
                </a:lnTo>
                <a:cubicBezTo>
                  <a:pt x="47465" y="5859"/>
                  <a:pt x="44249" y="3789"/>
                  <a:pt x="40502" y="3789"/>
                </a:cubicBezTo>
                <a:cubicBezTo>
                  <a:pt x="38653" y="3789"/>
                  <a:pt x="36674" y="4293"/>
                  <a:pt x="35047" y="5388"/>
                </a:cubicBezTo>
                <a:cubicBezTo>
                  <a:pt x="33618" y="1616"/>
                  <a:pt x="29572" y="1"/>
                  <a:pt x="25715"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77" name="Google Shape;477;p54"/>
          <p:cNvSpPr/>
          <p:nvPr/>
        </p:nvSpPr>
        <p:spPr>
          <a:xfrm>
            <a:off x="21598775" y="1926733"/>
            <a:ext cx="3552875" cy="1020800"/>
          </a:xfrm>
          <a:custGeom>
            <a:avLst/>
            <a:gdLst/>
            <a:ahLst/>
            <a:cxnLst/>
            <a:rect l="l" t="t" r="r" b="b"/>
            <a:pathLst>
              <a:path w="53307" h="15312" extrusionOk="0">
                <a:moveTo>
                  <a:pt x="25698" y="1"/>
                </a:moveTo>
                <a:cubicBezTo>
                  <a:pt x="21700" y="1"/>
                  <a:pt x="17951" y="2781"/>
                  <a:pt x="16254" y="8472"/>
                </a:cubicBezTo>
                <a:cubicBezTo>
                  <a:pt x="13485" y="6678"/>
                  <a:pt x="10882" y="5907"/>
                  <a:pt x="8629" y="5907"/>
                </a:cubicBezTo>
                <a:cubicBezTo>
                  <a:pt x="3362" y="5907"/>
                  <a:pt x="1" y="10117"/>
                  <a:pt x="873" y="15311"/>
                </a:cubicBezTo>
                <a:lnTo>
                  <a:pt x="53306" y="15311"/>
                </a:lnTo>
                <a:cubicBezTo>
                  <a:pt x="53306" y="15311"/>
                  <a:pt x="47519" y="10421"/>
                  <a:pt x="41967" y="10421"/>
                </a:cubicBezTo>
                <a:cubicBezTo>
                  <a:pt x="40585" y="10421"/>
                  <a:pt x="39217" y="10724"/>
                  <a:pt x="37956" y="11481"/>
                </a:cubicBezTo>
                <a:cubicBezTo>
                  <a:pt x="35517" y="3900"/>
                  <a:pt x="30433" y="1"/>
                  <a:pt x="25698" y="1"/>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8"/>
        <p:cNvGrpSpPr/>
        <p:nvPr/>
      </p:nvGrpSpPr>
      <p:grpSpPr>
        <a:xfrm>
          <a:off x="0" y="0"/>
          <a:ext cx="0" cy="0"/>
          <a:chOff x="0" y="0"/>
          <a:chExt cx="0" cy="0"/>
        </a:xfrm>
      </p:grpSpPr>
      <p:grpSp>
        <p:nvGrpSpPr>
          <p:cNvPr id="479" name="Google Shape;479;p55"/>
          <p:cNvGrpSpPr/>
          <p:nvPr/>
        </p:nvGrpSpPr>
        <p:grpSpPr>
          <a:xfrm rot="1078811">
            <a:off x="-4183146" y="-8751102"/>
            <a:ext cx="30427434" cy="24956641"/>
            <a:chOff x="-315544" y="-4662462"/>
            <a:chExt cx="11412820" cy="9358379"/>
          </a:xfrm>
        </p:grpSpPr>
        <p:sp>
          <p:nvSpPr>
            <p:cNvPr id="480" name="Google Shape;480;p55"/>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81" name="Google Shape;481;p55"/>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82" name="Google Shape;482;p55"/>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83" name="Google Shape;483;p55"/>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Font typeface="Barlow Condensed ExtraBold"/>
              <a:buNone/>
              <a:defRPr sz="7998">
                <a:latin typeface="Barlow Condensed ExtraBold"/>
                <a:ea typeface="Barlow Condensed ExtraBold"/>
                <a:cs typeface="Barlow Condensed ExtraBold"/>
                <a:sym typeface="Barlow Condensed ExtraBold"/>
              </a:defRPr>
            </a:lvl1pPr>
            <a:lvl2pPr lvl="1"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2pPr>
            <a:lvl3pPr lvl="2"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3pPr>
            <a:lvl4pPr lvl="3"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4pPr>
            <a:lvl5pPr lvl="4"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5pPr>
            <a:lvl6pPr lvl="5"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6pPr>
            <a:lvl7pPr lvl="6"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7pPr>
            <a:lvl8pPr lvl="7"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8pPr>
            <a:lvl9pPr lvl="8" algn="l">
              <a:lnSpc>
                <a:spcPct val="100000"/>
              </a:lnSpc>
              <a:spcBef>
                <a:spcPts val="0"/>
              </a:spcBef>
              <a:spcAft>
                <a:spcPts val="0"/>
              </a:spcAft>
              <a:buSzPts val="2800"/>
              <a:buFont typeface="Barlow Condensed ExtraBold"/>
              <a:buNone/>
              <a:defRPr>
                <a:latin typeface="Barlow Condensed ExtraBold"/>
                <a:ea typeface="Barlow Condensed ExtraBold"/>
                <a:cs typeface="Barlow Condensed ExtraBold"/>
                <a:sym typeface="Barlow Condensed ExtraBold"/>
              </a:defRPr>
            </a:lvl9pPr>
          </a:lstStyle>
          <a:p>
            <a:endParaRPr/>
          </a:p>
        </p:txBody>
      </p:sp>
      <p:grpSp>
        <p:nvGrpSpPr>
          <p:cNvPr id="484" name="Google Shape;484;p55"/>
          <p:cNvGrpSpPr/>
          <p:nvPr/>
        </p:nvGrpSpPr>
        <p:grpSpPr>
          <a:xfrm>
            <a:off x="-309052" y="3704467"/>
            <a:ext cx="25084818" cy="10462667"/>
            <a:chOff x="-115925" y="1389175"/>
            <a:chExt cx="9409257" cy="3923500"/>
          </a:xfrm>
        </p:grpSpPr>
        <p:sp>
          <p:nvSpPr>
            <p:cNvPr id="485" name="Google Shape;485;p55"/>
            <p:cNvSpPr/>
            <p:nvPr/>
          </p:nvSpPr>
          <p:spPr>
            <a:xfrm>
              <a:off x="-115925" y="1389175"/>
              <a:ext cx="9409257" cy="3087155"/>
            </a:xfrm>
            <a:custGeom>
              <a:avLst/>
              <a:gdLst/>
              <a:ahLst/>
              <a:cxnLst/>
              <a:rect l="l" t="t" r="r" b="b"/>
              <a:pathLst>
                <a:path w="285540" h="93685" extrusionOk="0">
                  <a:moveTo>
                    <a:pt x="285539" y="0"/>
                  </a:moveTo>
                  <a:cubicBezTo>
                    <a:pt x="275548" y="3581"/>
                    <a:pt x="270010" y="14205"/>
                    <a:pt x="272839" y="24437"/>
                  </a:cubicBezTo>
                  <a:cubicBezTo>
                    <a:pt x="267302" y="26062"/>
                    <a:pt x="262366" y="29282"/>
                    <a:pt x="258635" y="33646"/>
                  </a:cubicBezTo>
                  <a:cubicBezTo>
                    <a:pt x="257015" y="32278"/>
                    <a:pt x="255139" y="31663"/>
                    <a:pt x="253305" y="31663"/>
                  </a:cubicBezTo>
                  <a:cubicBezTo>
                    <a:pt x="249008" y="31663"/>
                    <a:pt x="244941" y="35039"/>
                    <a:pt x="244941" y="39996"/>
                  </a:cubicBezTo>
                  <a:cubicBezTo>
                    <a:pt x="244941" y="40598"/>
                    <a:pt x="245002" y="41169"/>
                    <a:pt x="245122" y="41741"/>
                  </a:cubicBezTo>
                  <a:cubicBezTo>
                    <a:pt x="244641" y="41711"/>
                    <a:pt x="244159" y="41651"/>
                    <a:pt x="243647" y="41651"/>
                  </a:cubicBezTo>
                  <a:cubicBezTo>
                    <a:pt x="233746" y="41681"/>
                    <a:pt x="225259" y="48814"/>
                    <a:pt x="223634" y="58594"/>
                  </a:cubicBezTo>
                  <a:cubicBezTo>
                    <a:pt x="222912" y="58384"/>
                    <a:pt x="222190" y="58293"/>
                    <a:pt x="221468" y="58293"/>
                  </a:cubicBezTo>
                  <a:cubicBezTo>
                    <a:pt x="218548" y="58293"/>
                    <a:pt x="215870" y="59828"/>
                    <a:pt x="214365" y="62296"/>
                  </a:cubicBezTo>
                  <a:cubicBezTo>
                    <a:pt x="211265" y="54832"/>
                    <a:pt x="204043" y="49927"/>
                    <a:pt x="195947" y="49777"/>
                  </a:cubicBezTo>
                  <a:cubicBezTo>
                    <a:pt x="195821" y="49774"/>
                    <a:pt x="195694" y="49773"/>
                    <a:pt x="195568" y="49773"/>
                  </a:cubicBezTo>
                  <a:cubicBezTo>
                    <a:pt x="187651" y="49773"/>
                    <a:pt x="180426" y="54406"/>
                    <a:pt x="177138" y="61664"/>
                  </a:cubicBezTo>
                  <a:cubicBezTo>
                    <a:pt x="175465" y="59396"/>
                    <a:pt x="172966" y="58298"/>
                    <a:pt x="170479" y="58298"/>
                  </a:cubicBezTo>
                  <a:cubicBezTo>
                    <a:pt x="167553" y="58298"/>
                    <a:pt x="164643" y="59819"/>
                    <a:pt x="163114" y="62747"/>
                  </a:cubicBezTo>
                  <a:cubicBezTo>
                    <a:pt x="159115" y="56596"/>
                    <a:pt x="152592" y="53503"/>
                    <a:pt x="146062" y="53503"/>
                  </a:cubicBezTo>
                  <a:cubicBezTo>
                    <a:pt x="139717" y="53503"/>
                    <a:pt x="133366" y="56423"/>
                    <a:pt x="129317" y="62296"/>
                  </a:cubicBezTo>
                  <a:cubicBezTo>
                    <a:pt x="125796" y="49957"/>
                    <a:pt x="115052" y="41079"/>
                    <a:pt x="102292" y="39936"/>
                  </a:cubicBezTo>
                  <a:cubicBezTo>
                    <a:pt x="101360" y="39852"/>
                    <a:pt x="100431" y="39811"/>
                    <a:pt x="99507" y="39811"/>
                  </a:cubicBezTo>
                  <a:cubicBezTo>
                    <a:pt x="87790" y="39811"/>
                    <a:pt x="76958" y="46433"/>
                    <a:pt x="71686" y="57090"/>
                  </a:cubicBezTo>
                  <a:cubicBezTo>
                    <a:pt x="68325" y="49075"/>
                    <a:pt x="60681" y="44630"/>
                    <a:pt x="52891" y="44630"/>
                  </a:cubicBezTo>
                  <a:cubicBezTo>
                    <a:pt x="47985" y="44630"/>
                    <a:pt x="43022" y="46393"/>
                    <a:pt x="39033" y="50138"/>
                  </a:cubicBezTo>
                  <a:cubicBezTo>
                    <a:pt x="36054" y="44630"/>
                    <a:pt x="30727" y="40778"/>
                    <a:pt x="24527" y="39755"/>
                  </a:cubicBezTo>
                  <a:cubicBezTo>
                    <a:pt x="22661" y="27206"/>
                    <a:pt x="12610" y="17455"/>
                    <a:pt x="0" y="15980"/>
                  </a:cubicBezTo>
                  <a:lnTo>
                    <a:pt x="0" y="93685"/>
                  </a:lnTo>
                  <a:lnTo>
                    <a:pt x="285539" y="93685"/>
                  </a:lnTo>
                  <a:lnTo>
                    <a:pt x="28553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86" name="Google Shape;486;p55"/>
            <p:cNvSpPr/>
            <p:nvPr/>
          </p:nvSpPr>
          <p:spPr>
            <a:xfrm>
              <a:off x="-115900" y="3972875"/>
              <a:ext cx="9409200" cy="1339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7"/>
        <p:cNvGrpSpPr/>
        <p:nvPr/>
      </p:nvGrpSpPr>
      <p:grpSpPr>
        <a:xfrm>
          <a:off x="0" y="0"/>
          <a:ext cx="0" cy="0"/>
          <a:chOff x="0" y="0"/>
          <a:chExt cx="0" cy="0"/>
        </a:xfrm>
      </p:grpSpPr>
      <p:grpSp>
        <p:nvGrpSpPr>
          <p:cNvPr id="488" name="Google Shape;488;p56"/>
          <p:cNvGrpSpPr/>
          <p:nvPr/>
        </p:nvGrpSpPr>
        <p:grpSpPr>
          <a:xfrm rot="1078811">
            <a:off x="-4183146" y="-8751102"/>
            <a:ext cx="30427434" cy="24956641"/>
            <a:chOff x="-315544" y="-4662462"/>
            <a:chExt cx="11412820" cy="9358379"/>
          </a:xfrm>
        </p:grpSpPr>
        <p:sp>
          <p:nvSpPr>
            <p:cNvPr id="489" name="Google Shape;489;p56"/>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90" name="Google Shape;490;p56"/>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91" name="Google Shape;491;p56"/>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492" name="Google Shape;492;p56"/>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Font typeface="Barlow Condensed ExtraBold"/>
              <a:buNone/>
              <a:defRPr sz="7998">
                <a:latin typeface="Barlow Condensed ExtraBold"/>
                <a:ea typeface="Barlow Condensed ExtraBold"/>
                <a:cs typeface="Barlow Condensed ExtraBold"/>
                <a:sym typeface="Barlow Condensed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3" name="Google Shape;493;p56"/>
          <p:cNvSpPr/>
          <p:nvPr/>
        </p:nvSpPr>
        <p:spPr>
          <a:xfrm>
            <a:off x="13256313" y="7714065"/>
            <a:ext cx="14248121" cy="5063272"/>
          </a:xfrm>
          <a:custGeom>
            <a:avLst/>
            <a:gdLst/>
            <a:ahLst/>
            <a:cxnLst/>
            <a:rect l="l" t="t" r="r" b="b"/>
            <a:pathLst>
              <a:path w="124282" h="44159" extrusionOk="0">
                <a:moveTo>
                  <a:pt x="57450" y="0"/>
                </a:moveTo>
                <a:cubicBezTo>
                  <a:pt x="48623" y="0"/>
                  <a:pt x="40342" y="5327"/>
                  <a:pt x="36955" y="13951"/>
                </a:cubicBezTo>
                <a:cubicBezTo>
                  <a:pt x="34338" y="12409"/>
                  <a:pt x="31531" y="11701"/>
                  <a:pt x="28786" y="11701"/>
                </a:cubicBezTo>
                <a:cubicBezTo>
                  <a:pt x="21034" y="11701"/>
                  <a:pt x="13779" y="17351"/>
                  <a:pt x="12719" y="25855"/>
                </a:cubicBezTo>
                <a:cubicBezTo>
                  <a:pt x="11817" y="25587"/>
                  <a:pt x="10911" y="25459"/>
                  <a:pt x="10023" y="25459"/>
                </a:cubicBezTo>
                <a:cubicBezTo>
                  <a:pt x="5527" y="25459"/>
                  <a:pt x="1494" y="28722"/>
                  <a:pt x="814" y="33417"/>
                </a:cubicBezTo>
                <a:cubicBezTo>
                  <a:pt x="0" y="39040"/>
                  <a:pt x="4343" y="44081"/>
                  <a:pt x="10043" y="44081"/>
                </a:cubicBezTo>
                <a:lnTo>
                  <a:pt x="124281" y="44158"/>
                </a:lnTo>
                <a:cubicBezTo>
                  <a:pt x="124281" y="44158"/>
                  <a:pt x="117263" y="35239"/>
                  <a:pt x="92562" y="34386"/>
                </a:cubicBezTo>
                <a:cubicBezTo>
                  <a:pt x="92323" y="29190"/>
                  <a:pt x="87990" y="25512"/>
                  <a:pt x="83266" y="25512"/>
                </a:cubicBezTo>
                <a:cubicBezTo>
                  <a:pt x="81856" y="25512"/>
                  <a:pt x="80410" y="25840"/>
                  <a:pt x="79028" y="26553"/>
                </a:cubicBezTo>
                <a:cubicBezTo>
                  <a:pt x="81355" y="15347"/>
                  <a:pt x="74724" y="4218"/>
                  <a:pt x="63750" y="922"/>
                </a:cubicBezTo>
                <a:cubicBezTo>
                  <a:pt x="61658" y="298"/>
                  <a:pt x="59539" y="0"/>
                  <a:pt x="57450"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94" name="Google Shape;494;p56"/>
          <p:cNvSpPr/>
          <p:nvPr/>
        </p:nvSpPr>
        <p:spPr>
          <a:xfrm flipH="1">
            <a:off x="-237803" y="12119861"/>
            <a:ext cx="25868795" cy="1740491"/>
          </a:xfrm>
          <a:custGeom>
            <a:avLst/>
            <a:gdLst/>
            <a:ahLst/>
            <a:cxnLst/>
            <a:rect l="l" t="t" r="r" b="b"/>
            <a:pathLst>
              <a:path w="285308" h="15517" extrusionOk="0">
                <a:moveTo>
                  <a:pt x="115642" y="0"/>
                </a:moveTo>
                <a:cubicBezTo>
                  <a:pt x="113797" y="0"/>
                  <a:pt x="111999" y="49"/>
                  <a:pt x="110229" y="153"/>
                </a:cubicBezTo>
                <a:cubicBezTo>
                  <a:pt x="100200" y="738"/>
                  <a:pt x="90985" y="2392"/>
                  <a:pt x="81470" y="3648"/>
                </a:cubicBezTo>
                <a:cubicBezTo>
                  <a:pt x="74934" y="4510"/>
                  <a:pt x="67894" y="5184"/>
                  <a:pt x="60978" y="5184"/>
                </a:cubicBezTo>
                <a:cubicBezTo>
                  <a:pt x="57825" y="5184"/>
                  <a:pt x="54697" y="5044"/>
                  <a:pt x="51655" y="4718"/>
                </a:cubicBezTo>
                <a:cubicBezTo>
                  <a:pt x="44722" y="3976"/>
                  <a:pt x="38830" y="2307"/>
                  <a:pt x="31855" y="1608"/>
                </a:cubicBezTo>
                <a:cubicBezTo>
                  <a:pt x="29048" y="1324"/>
                  <a:pt x="26191" y="1204"/>
                  <a:pt x="23311" y="1204"/>
                </a:cubicBezTo>
                <a:cubicBezTo>
                  <a:pt x="15784" y="1204"/>
                  <a:pt x="8108" y="2020"/>
                  <a:pt x="813" y="2835"/>
                </a:cubicBezTo>
                <a:lnTo>
                  <a:pt x="0" y="2920"/>
                </a:lnTo>
                <a:lnTo>
                  <a:pt x="0" y="15516"/>
                </a:lnTo>
                <a:lnTo>
                  <a:pt x="285308" y="15516"/>
                </a:lnTo>
                <a:lnTo>
                  <a:pt x="285308" y="8598"/>
                </a:lnTo>
                <a:cubicBezTo>
                  <a:pt x="277056" y="8734"/>
                  <a:pt x="269223" y="8797"/>
                  <a:pt x="261781" y="8797"/>
                </a:cubicBezTo>
                <a:cubicBezTo>
                  <a:pt x="173737" y="8797"/>
                  <a:pt x="140482" y="0"/>
                  <a:pt x="115642" y="0"/>
                </a:cubicBezTo>
                <a:close/>
              </a:path>
            </a:pathLst>
          </a:custGeom>
          <a:solidFill>
            <a:schemeClr val="accent3"/>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95"/>
        <p:cNvGrpSpPr/>
        <p:nvPr/>
      </p:nvGrpSpPr>
      <p:grpSpPr>
        <a:xfrm>
          <a:off x="0" y="0"/>
          <a:ext cx="0" cy="0"/>
          <a:chOff x="0" y="0"/>
          <a:chExt cx="0" cy="0"/>
        </a:xfrm>
      </p:grpSpPr>
      <p:grpSp>
        <p:nvGrpSpPr>
          <p:cNvPr id="496" name="Google Shape;496;p57"/>
          <p:cNvGrpSpPr/>
          <p:nvPr/>
        </p:nvGrpSpPr>
        <p:grpSpPr>
          <a:xfrm rot="1078811">
            <a:off x="-4183146" y="-8751102"/>
            <a:ext cx="30427434" cy="24956641"/>
            <a:chOff x="-315544" y="-4662462"/>
            <a:chExt cx="11412820" cy="9358379"/>
          </a:xfrm>
        </p:grpSpPr>
        <p:sp>
          <p:nvSpPr>
            <p:cNvPr id="497" name="Google Shape;497;p57"/>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98" name="Google Shape;498;p57"/>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499" name="Google Shape;499;p57"/>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00" name="Google Shape;500;p57"/>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Font typeface="Barlow Condensed ExtraBold"/>
              <a:buNone/>
              <a:defRPr sz="7998">
                <a:latin typeface="Barlow Condensed ExtraBold"/>
                <a:ea typeface="Barlow Condensed ExtraBold"/>
                <a:cs typeface="Barlow Condensed ExtraBold"/>
                <a:sym typeface="Barlow Condensed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4">
  <p:cSld name="Title and body 4">
    <p:bg>
      <p:bgPr>
        <a:solidFill>
          <a:schemeClr val="lt1"/>
        </a:solidFill>
        <a:effectLst/>
      </p:bgPr>
    </p:bg>
    <p:spTree>
      <p:nvGrpSpPr>
        <p:cNvPr id="1" name="Shape 501"/>
        <p:cNvGrpSpPr/>
        <p:nvPr/>
      </p:nvGrpSpPr>
      <p:grpSpPr>
        <a:xfrm>
          <a:off x="0" y="0"/>
          <a:ext cx="0" cy="0"/>
          <a:chOff x="0" y="0"/>
          <a:chExt cx="0" cy="0"/>
        </a:xfrm>
      </p:grpSpPr>
      <p:grpSp>
        <p:nvGrpSpPr>
          <p:cNvPr id="502" name="Google Shape;502;p58"/>
          <p:cNvGrpSpPr/>
          <p:nvPr/>
        </p:nvGrpSpPr>
        <p:grpSpPr>
          <a:xfrm rot="1078811">
            <a:off x="-4183146" y="-8751102"/>
            <a:ext cx="30427434" cy="24956641"/>
            <a:chOff x="-315544" y="-4662462"/>
            <a:chExt cx="11412820" cy="9358379"/>
          </a:xfrm>
        </p:grpSpPr>
        <p:sp>
          <p:nvSpPr>
            <p:cNvPr id="503" name="Google Shape;503;p58"/>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04" name="Google Shape;504;p58"/>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05" name="Google Shape;505;p58"/>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06" name="Google Shape;506;p58"/>
          <p:cNvSpPr txBox="1">
            <a:spLocks noGrp="1"/>
          </p:cNvSpPr>
          <p:nvPr>
            <p:ph type="subTitle" idx="1"/>
          </p:nvPr>
        </p:nvSpPr>
        <p:spPr>
          <a:xfrm>
            <a:off x="1862715" y="2712533"/>
            <a:ext cx="20652220" cy="964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507" name="Google Shape;507;p58"/>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Font typeface="Barlow Condensed"/>
              <a:buNone/>
              <a:defRPr sz="7998" b="1">
                <a:latin typeface="Barlow Condensed"/>
                <a:ea typeface="Barlow Condensed"/>
                <a:cs typeface="Barlow Condensed"/>
                <a:sym typeface="Barlow Condensed"/>
              </a:defRPr>
            </a:lvl1pPr>
            <a:lvl2pPr lvl="1" algn="ctr">
              <a:lnSpc>
                <a:spcPct val="100000"/>
              </a:lnSpc>
              <a:spcBef>
                <a:spcPts val="0"/>
              </a:spcBef>
              <a:spcAft>
                <a:spcPts val="0"/>
              </a:spcAft>
              <a:buSzPts val="2400"/>
              <a:buNone/>
              <a:defRPr sz="6398"/>
            </a:lvl2pPr>
            <a:lvl3pPr lvl="2" algn="ctr">
              <a:lnSpc>
                <a:spcPct val="100000"/>
              </a:lnSpc>
              <a:spcBef>
                <a:spcPts val="0"/>
              </a:spcBef>
              <a:spcAft>
                <a:spcPts val="0"/>
              </a:spcAft>
              <a:buSzPts val="2400"/>
              <a:buNone/>
              <a:defRPr sz="6398"/>
            </a:lvl3pPr>
            <a:lvl4pPr lvl="3" algn="ctr">
              <a:lnSpc>
                <a:spcPct val="100000"/>
              </a:lnSpc>
              <a:spcBef>
                <a:spcPts val="0"/>
              </a:spcBef>
              <a:spcAft>
                <a:spcPts val="0"/>
              </a:spcAft>
              <a:buSzPts val="2400"/>
              <a:buNone/>
              <a:defRPr sz="6398"/>
            </a:lvl4pPr>
            <a:lvl5pPr lvl="4" algn="ctr">
              <a:lnSpc>
                <a:spcPct val="100000"/>
              </a:lnSpc>
              <a:spcBef>
                <a:spcPts val="0"/>
              </a:spcBef>
              <a:spcAft>
                <a:spcPts val="0"/>
              </a:spcAft>
              <a:buSzPts val="2400"/>
              <a:buNone/>
              <a:defRPr sz="6398"/>
            </a:lvl5pPr>
            <a:lvl6pPr lvl="5" algn="ctr">
              <a:lnSpc>
                <a:spcPct val="100000"/>
              </a:lnSpc>
              <a:spcBef>
                <a:spcPts val="0"/>
              </a:spcBef>
              <a:spcAft>
                <a:spcPts val="0"/>
              </a:spcAft>
              <a:buSzPts val="2400"/>
              <a:buNone/>
              <a:defRPr sz="6398"/>
            </a:lvl6pPr>
            <a:lvl7pPr lvl="6" algn="ctr">
              <a:lnSpc>
                <a:spcPct val="100000"/>
              </a:lnSpc>
              <a:spcBef>
                <a:spcPts val="0"/>
              </a:spcBef>
              <a:spcAft>
                <a:spcPts val="0"/>
              </a:spcAft>
              <a:buSzPts val="2400"/>
              <a:buNone/>
              <a:defRPr sz="6398"/>
            </a:lvl7pPr>
            <a:lvl8pPr lvl="7" algn="ctr">
              <a:lnSpc>
                <a:spcPct val="100000"/>
              </a:lnSpc>
              <a:spcBef>
                <a:spcPts val="0"/>
              </a:spcBef>
              <a:spcAft>
                <a:spcPts val="0"/>
              </a:spcAft>
              <a:buSzPts val="2400"/>
              <a:buNone/>
              <a:defRPr sz="6398"/>
            </a:lvl8pPr>
            <a:lvl9pPr lvl="8" algn="ctr">
              <a:lnSpc>
                <a:spcPct val="100000"/>
              </a:lnSpc>
              <a:spcBef>
                <a:spcPts val="0"/>
              </a:spcBef>
              <a:spcAft>
                <a:spcPts val="0"/>
              </a:spcAft>
              <a:buSzPts val="2400"/>
              <a:buNone/>
              <a:defRPr sz="6398"/>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23"/>
        <p:cNvGrpSpPr/>
        <p:nvPr/>
      </p:nvGrpSpPr>
      <p:grpSpPr>
        <a:xfrm>
          <a:off x="0" y="0"/>
          <a:ext cx="0" cy="0"/>
          <a:chOff x="0" y="0"/>
          <a:chExt cx="0" cy="0"/>
        </a:xfrm>
      </p:grpSpPr>
      <p:sp>
        <p:nvSpPr>
          <p:cNvPr id="24" name="Google Shape;24;p10"/>
          <p:cNvSpPr/>
          <p:nvPr/>
        </p:nvSpPr>
        <p:spPr>
          <a:xfrm>
            <a:off x="0" y="0"/>
            <a:ext cx="24377649" cy="1371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grpSp>
        <p:nvGrpSpPr>
          <p:cNvPr id="25" name="Google Shape;25;p10"/>
          <p:cNvGrpSpPr/>
          <p:nvPr/>
        </p:nvGrpSpPr>
        <p:grpSpPr>
          <a:xfrm>
            <a:off x="11678081" y="1249431"/>
            <a:ext cx="11478195" cy="10127083"/>
            <a:chOff x="1044" y="1"/>
            <a:chExt cx="3670" cy="3238"/>
          </a:xfrm>
        </p:grpSpPr>
        <p:sp>
          <p:nvSpPr>
            <p:cNvPr id="26" name="Google Shape;26;p10"/>
            <p:cNvSpPr/>
            <p:nvPr/>
          </p:nvSpPr>
          <p:spPr>
            <a:xfrm>
              <a:off x="4579" y="2187"/>
              <a:ext cx="131" cy="123"/>
            </a:xfrm>
            <a:custGeom>
              <a:avLst/>
              <a:gdLst/>
              <a:ahLst/>
              <a:cxnLst/>
              <a:rect l="l" t="t" r="r" b="b"/>
              <a:pathLst>
                <a:path w="107" h="100" extrusionOk="0">
                  <a:moveTo>
                    <a:pt x="53" y="13"/>
                  </a:moveTo>
                  <a:cubicBezTo>
                    <a:pt x="48" y="13"/>
                    <a:pt x="42" y="14"/>
                    <a:pt x="37" y="16"/>
                  </a:cubicBezTo>
                  <a:cubicBezTo>
                    <a:pt x="32" y="18"/>
                    <a:pt x="28" y="20"/>
                    <a:pt x="24" y="23"/>
                  </a:cubicBezTo>
                  <a:cubicBezTo>
                    <a:pt x="17" y="29"/>
                    <a:pt x="13" y="36"/>
                    <a:pt x="13" y="43"/>
                  </a:cubicBezTo>
                  <a:cubicBezTo>
                    <a:pt x="13" y="47"/>
                    <a:pt x="14" y="52"/>
                    <a:pt x="17" y="55"/>
                  </a:cubicBezTo>
                  <a:cubicBezTo>
                    <a:pt x="19" y="59"/>
                    <a:pt x="23" y="63"/>
                    <a:pt x="27" y="66"/>
                  </a:cubicBezTo>
                  <a:cubicBezTo>
                    <a:pt x="30" y="68"/>
                    <a:pt x="32" y="71"/>
                    <a:pt x="33" y="75"/>
                  </a:cubicBezTo>
                  <a:cubicBezTo>
                    <a:pt x="33" y="76"/>
                    <a:pt x="33" y="78"/>
                    <a:pt x="33" y="79"/>
                  </a:cubicBezTo>
                  <a:cubicBezTo>
                    <a:pt x="34" y="78"/>
                    <a:pt x="35" y="77"/>
                    <a:pt x="36" y="77"/>
                  </a:cubicBezTo>
                  <a:cubicBezTo>
                    <a:pt x="38" y="74"/>
                    <a:pt x="42" y="73"/>
                    <a:pt x="45" y="73"/>
                  </a:cubicBezTo>
                  <a:cubicBezTo>
                    <a:pt x="46" y="73"/>
                    <a:pt x="46" y="73"/>
                    <a:pt x="47" y="73"/>
                  </a:cubicBezTo>
                  <a:cubicBezTo>
                    <a:pt x="49" y="73"/>
                    <a:pt x="51" y="73"/>
                    <a:pt x="53" y="73"/>
                  </a:cubicBezTo>
                  <a:cubicBezTo>
                    <a:pt x="59" y="73"/>
                    <a:pt x="65" y="72"/>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6"/>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7" name="Google Shape;27;p10"/>
            <p:cNvSpPr/>
            <p:nvPr/>
          </p:nvSpPr>
          <p:spPr>
            <a:xfrm>
              <a:off x="4488" y="2255"/>
              <a:ext cx="82" cy="82"/>
            </a:xfrm>
            <a:custGeom>
              <a:avLst/>
              <a:gdLst/>
              <a:ahLst/>
              <a:cxnLst/>
              <a:rect l="l" t="t" r="r" b="b"/>
              <a:pathLst>
                <a:path w="67" h="67" extrusionOk="0">
                  <a:moveTo>
                    <a:pt x="62" y="17"/>
                  </a:moveTo>
                  <a:cubicBezTo>
                    <a:pt x="65" y="17"/>
                    <a:pt x="67" y="15"/>
                    <a:pt x="67" y="13"/>
                  </a:cubicBezTo>
                  <a:cubicBezTo>
                    <a:pt x="67" y="4"/>
                    <a:pt x="67" y="4"/>
                    <a:pt x="67" y="4"/>
                  </a:cubicBezTo>
                  <a:cubicBezTo>
                    <a:pt x="58" y="4"/>
                    <a:pt x="58" y="4"/>
                    <a:pt x="58" y="4"/>
                  </a:cubicBezTo>
                  <a:cubicBezTo>
                    <a:pt x="58" y="0"/>
                    <a:pt x="58" y="0"/>
                    <a:pt x="58" y="0"/>
                  </a:cubicBezTo>
                  <a:cubicBezTo>
                    <a:pt x="4" y="0"/>
                    <a:pt x="4" y="0"/>
                    <a:pt x="4" y="0"/>
                  </a:cubicBezTo>
                  <a:cubicBezTo>
                    <a:pt x="2" y="0"/>
                    <a:pt x="0" y="2"/>
                    <a:pt x="0" y="4"/>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8"/>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29"/>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4"/>
                    <a:pt x="12" y="4"/>
                    <a:pt x="12" y="4"/>
                  </a:cubicBezTo>
                  <a:cubicBezTo>
                    <a:pt x="16" y="4"/>
                    <a:pt x="16" y="4"/>
                    <a:pt x="16" y="4"/>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8" name="Google Shape;28;p10"/>
            <p:cNvSpPr/>
            <p:nvPr/>
          </p:nvSpPr>
          <p:spPr>
            <a:xfrm>
              <a:off x="4629" y="2028"/>
              <a:ext cx="71" cy="71"/>
            </a:xfrm>
            <a:custGeom>
              <a:avLst/>
              <a:gdLst/>
              <a:ahLst/>
              <a:cxnLst/>
              <a:rect l="l" t="t" r="r" b="b"/>
              <a:pathLst>
                <a:path w="58" h="57" extrusionOk="0">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5"/>
                    <a:pt x="29" y="5"/>
                  </a:cubicBezTo>
                  <a:cubicBezTo>
                    <a:pt x="16" y="5"/>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0"/>
                    <a:pt x="30" y="10"/>
                    <a:pt x="32" y="1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9" name="Google Shape;29;p10"/>
            <p:cNvSpPr/>
            <p:nvPr/>
          </p:nvSpPr>
          <p:spPr>
            <a:xfrm>
              <a:off x="4617" y="2116"/>
              <a:ext cx="56" cy="56"/>
            </a:xfrm>
            <a:custGeom>
              <a:avLst/>
              <a:gdLst/>
              <a:ahLst/>
              <a:cxnLst/>
              <a:rect l="l" t="t" r="r" b="b"/>
              <a:pathLst>
                <a:path w="46" h="46" extrusionOk="0">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7"/>
                  </a:cubicBezTo>
                  <a:cubicBezTo>
                    <a:pt x="0" y="43"/>
                    <a:pt x="0" y="43"/>
                    <a:pt x="0" y="43"/>
                  </a:cubicBezTo>
                  <a:cubicBezTo>
                    <a:pt x="0" y="44"/>
                    <a:pt x="2" y="46"/>
                    <a:pt x="3" y="46"/>
                  </a:cubicBezTo>
                  <a:cubicBezTo>
                    <a:pt x="17" y="46"/>
                    <a:pt x="17" y="46"/>
                    <a:pt x="17" y="46"/>
                  </a:cubicBezTo>
                  <a:cubicBezTo>
                    <a:pt x="19" y="46"/>
                    <a:pt x="20" y="44"/>
                    <a:pt x="20" y="43"/>
                  </a:cubicBezTo>
                  <a:cubicBezTo>
                    <a:pt x="20" y="26"/>
                    <a:pt x="20" y="26"/>
                    <a:pt x="20" y="26"/>
                  </a:cubicBezTo>
                  <a:cubicBezTo>
                    <a:pt x="26" y="26"/>
                    <a:pt x="26" y="26"/>
                    <a:pt x="26" y="26"/>
                  </a:cubicBezTo>
                  <a:cubicBezTo>
                    <a:pt x="26" y="43"/>
                    <a:pt x="26" y="43"/>
                    <a:pt x="26" y="43"/>
                  </a:cubicBezTo>
                  <a:cubicBezTo>
                    <a:pt x="26" y="44"/>
                    <a:pt x="28" y="46"/>
                    <a:pt x="29" y="46"/>
                  </a:cubicBezTo>
                  <a:cubicBezTo>
                    <a:pt x="43" y="46"/>
                    <a:pt x="43" y="46"/>
                    <a:pt x="43" y="46"/>
                  </a:cubicBezTo>
                  <a:cubicBezTo>
                    <a:pt x="45" y="46"/>
                    <a:pt x="46" y="44"/>
                    <a:pt x="46" y="43"/>
                  </a:cubicBezTo>
                  <a:cubicBezTo>
                    <a:pt x="46" y="17"/>
                    <a:pt x="46" y="17"/>
                    <a:pt x="46" y="17"/>
                  </a:cubicBezTo>
                  <a:cubicBezTo>
                    <a:pt x="46" y="16"/>
                    <a:pt x="45" y="14"/>
                    <a:pt x="43" y="14"/>
                  </a:cubicBezTo>
                  <a:close/>
                  <a:moveTo>
                    <a:pt x="16" y="43"/>
                  </a:moveTo>
                  <a:cubicBezTo>
                    <a:pt x="5" y="43"/>
                    <a:pt x="5" y="43"/>
                    <a:pt x="5" y="43"/>
                  </a:cubicBezTo>
                  <a:cubicBezTo>
                    <a:pt x="4" y="43"/>
                    <a:pt x="3" y="42"/>
                    <a:pt x="3" y="42"/>
                  </a:cubicBezTo>
                  <a:cubicBezTo>
                    <a:pt x="3" y="41"/>
                    <a:pt x="4" y="40"/>
                    <a:pt x="5" y="40"/>
                  </a:cubicBezTo>
                  <a:cubicBezTo>
                    <a:pt x="16" y="40"/>
                    <a:pt x="16" y="40"/>
                    <a:pt x="16" y="40"/>
                  </a:cubicBezTo>
                  <a:cubicBezTo>
                    <a:pt x="17" y="40"/>
                    <a:pt x="17" y="41"/>
                    <a:pt x="17" y="42"/>
                  </a:cubicBezTo>
                  <a:cubicBezTo>
                    <a:pt x="17" y="42"/>
                    <a:pt x="17" y="43"/>
                    <a:pt x="16" y="43"/>
                  </a:cubicBezTo>
                  <a:close/>
                  <a:moveTo>
                    <a:pt x="25" y="23"/>
                  </a:moveTo>
                  <a:cubicBezTo>
                    <a:pt x="22" y="23"/>
                    <a:pt x="22" y="23"/>
                    <a:pt x="22" y="23"/>
                  </a:cubicBezTo>
                  <a:cubicBezTo>
                    <a:pt x="21" y="23"/>
                    <a:pt x="20" y="22"/>
                    <a:pt x="20" y="21"/>
                  </a:cubicBezTo>
                  <a:cubicBezTo>
                    <a:pt x="20" y="21"/>
                    <a:pt x="21" y="20"/>
                    <a:pt x="22" y="20"/>
                  </a:cubicBezTo>
                  <a:cubicBezTo>
                    <a:pt x="25" y="20"/>
                    <a:pt x="25" y="20"/>
                    <a:pt x="25" y="20"/>
                  </a:cubicBezTo>
                  <a:cubicBezTo>
                    <a:pt x="25" y="20"/>
                    <a:pt x="26" y="21"/>
                    <a:pt x="26" y="21"/>
                  </a:cubicBezTo>
                  <a:cubicBezTo>
                    <a:pt x="26" y="22"/>
                    <a:pt x="25" y="23"/>
                    <a:pt x="25" y="23"/>
                  </a:cubicBezTo>
                  <a:close/>
                  <a:moveTo>
                    <a:pt x="42" y="43"/>
                  </a:moveTo>
                  <a:cubicBezTo>
                    <a:pt x="31" y="43"/>
                    <a:pt x="31" y="43"/>
                    <a:pt x="31" y="43"/>
                  </a:cubicBezTo>
                  <a:cubicBezTo>
                    <a:pt x="30" y="43"/>
                    <a:pt x="29" y="42"/>
                    <a:pt x="29" y="42"/>
                  </a:cubicBezTo>
                  <a:cubicBezTo>
                    <a:pt x="29" y="41"/>
                    <a:pt x="30" y="40"/>
                    <a:pt x="31" y="40"/>
                  </a:cubicBezTo>
                  <a:cubicBezTo>
                    <a:pt x="42" y="40"/>
                    <a:pt x="42" y="40"/>
                    <a:pt x="42" y="40"/>
                  </a:cubicBezTo>
                  <a:cubicBezTo>
                    <a:pt x="43" y="40"/>
                    <a:pt x="43" y="41"/>
                    <a:pt x="43" y="42"/>
                  </a:cubicBezTo>
                  <a:cubicBezTo>
                    <a:pt x="43" y="42"/>
                    <a:pt x="43" y="43"/>
                    <a:pt x="42" y="43"/>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0" name="Google Shape;30;p10"/>
            <p:cNvSpPr/>
            <p:nvPr/>
          </p:nvSpPr>
          <p:spPr>
            <a:xfrm>
              <a:off x="4515" y="2127"/>
              <a:ext cx="91" cy="91"/>
            </a:xfrm>
            <a:custGeom>
              <a:avLst/>
              <a:gdLst/>
              <a:ahLst/>
              <a:cxnLst/>
              <a:rect l="l" t="t" r="r" b="b"/>
              <a:pathLst>
                <a:path w="91" h="91" extrusionOk="0">
                  <a:moveTo>
                    <a:pt x="45" y="91"/>
                  </a:moveTo>
                  <a:lnTo>
                    <a:pt x="91" y="45"/>
                  </a:lnTo>
                  <a:lnTo>
                    <a:pt x="62" y="45"/>
                  </a:lnTo>
                  <a:lnTo>
                    <a:pt x="62" y="0"/>
                  </a:lnTo>
                  <a:lnTo>
                    <a:pt x="28" y="0"/>
                  </a:lnTo>
                  <a:lnTo>
                    <a:pt x="28" y="45"/>
                  </a:lnTo>
                  <a:lnTo>
                    <a:pt x="0" y="45"/>
                  </a:lnTo>
                  <a:lnTo>
                    <a:pt x="45" y="9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1" name="Google Shape;31;p10"/>
            <p:cNvSpPr/>
            <p:nvPr/>
          </p:nvSpPr>
          <p:spPr>
            <a:xfrm>
              <a:off x="4620" y="1923"/>
              <a:ext cx="77" cy="77"/>
            </a:xfrm>
            <a:custGeom>
              <a:avLst/>
              <a:gdLst/>
              <a:ahLst/>
              <a:cxnLst/>
              <a:rect l="l" t="t" r="r" b="b"/>
              <a:pathLst>
                <a:path w="62" h="63" extrusionOk="0">
                  <a:moveTo>
                    <a:pt x="31" y="63"/>
                  </a:moveTo>
                  <a:cubicBezTo>
                    <a:pt x="14" y="63"/>
                    <a:pt x="0" y="49"/>
                    <a:pt x="0" y="32"/>
                  </a:cubicBezTo>
                  <a:cubicBezTo>
                    <a:pt x="0" y="14"/>
                    <a:pt x="14" y="0"/>
                    <a:pt x="31" y="0"/>
                  </a:cubicBezTo>
                  <a:cubicBezTo>
                    <a:pt x="48" y="0"/>
                    <a:pt x="62" y="14"/>
                    <a:pt x="62" y="32"/>
                  </a:cubicBezTo>
                  <a:cubicBezTo>
                    <a:pt x="62" y="49"/>
                    <a:pt x="48" y="63"/>
                    <a:pt x="31" y="63"/>
                  </a:cubicBezTo>
                  <a:close/>
                  <a:moveTo>
                    <a:pt x="57" y="36"/>
                  </a:moveTo>
                  <a:cubicBezTo>
                    <a:pt x="56" y="36"/>
                    <a:pt x="49" y="33"/>
                    <a:pt x="41" y="35"/>
                  </a:cubicBezTo>
                  <a:cubicBezTo>
                    <a:pt x="44" y="44"/>
                    <a:pt x="45" y="52"/>
                    <a:pt x="46" y="54"/>
                  </a:cubicBezTo>
                  <a:cubicBezTo>
                    <a:pt x="52" y="50"/>
                    <a:pt x="56" y="43"/>
                    <a:pt x="57" y="36"/>
                  </a:cubicBezTo>
                  <a:close/>
                  <a:moveTo>
                    <a:pt x="41" y="56"/>
                  </a:moveTo>
                  <a:cubicBezTo>
                    <a:pt x="41" y="54"/>
                    <a:pt x="39" y="46"/>
                    <a:pt x="36" y="36"/>
                  </a:cubicBezTo>
                  <a:cubicBezTo>
                    <a:pt x="36" y="36"/>
                    <a:pt x="36" y="36"/>
                    <a:pt x="35" y="36"/>
                  </a:cubicBezTo>
                  <a:cubicBezTo>
                    <a:pt x="20" y="41"/>
                    <a:pt x="15" y="52"/>
                    <a:pt x="15" y="53"/>
                  </a:cubicBezTo>
                  <a:cubicBezTo>
                    <a:pt x="19" y="56"/>
                    <a:pt x="25" y="58"/>
                    <a:pt x="31" y="58"/>
                  </a:cubicBezTo>
                  <a:cubicBezTo>
                    <a:pt x="35" y="58"/>
                    <a:pt x="38" y="57"/>
                    <a:pt x="41" y="56"/>
                  </a:cubicBezTo>
                  <a:close/>
                  <a:moveTo>
                    <a:pt x="11" y="49"/>
                  </a:moveTo>
                  <a:cubicBezTo>
                    <a:pt x="12" y="48"/>
                    <a:pt x="19" y="36"/>
                    <a:pt x="33" y="32"/>
                  </a:cubicBezTo>
                  <a:cubicBezTo>
                    <a:pt x="33" y="32"/>
                    <a:pt x="33" y="32"/>
                    <a:pt x="34" y="31"/>
                  </a:cubicBezTo>
                  <a:cubicBezTo>
                    <a:pt x="33" y="30"/>
                    <a:pt x="32" y="28"/>
                    <a:pt x="32" y="27"/>
                  </a:cubicBezTo>
                  <a:cubicBezTo>
                    <a:pt x="18" y="31"/>
                    <a:pt x="6" y="31"/>
                    <a:pt x="4" y="31"/>
                  </a:cubicBezTo>
                  <a:cubicBezTo>
                    <a:pt x="4" y="31"/>
                    <a:pt x="4" y="31"/>
                    <a:pt x="4" y="32"/>
                  </a:cubicBezTo>
                  <a:cubicBezTo>
                    <a:pt x="4" y="38"/>
                    <a:pt x="7" y="45"/>
                    <a:pt x="11" y="49"/>
                  </a:cubicBezTo>
                  <a:close/>
                  <a:moveTo>
                    <a:pt x="5" y="26"/>
                  </a:moveTo>
                  <a:cubicBezTo>
                    <a:pt x="6" y="26"/>
                    <a:pt x="17" y="26"/>
                    <a:pt x="29" y="23"/>
                  </a:cubicBezTo>
                  <a:cubicBezTo>
                    <a:pt x="25" y="15"/>
                    <a:pt x="20" y="8"/>
                    <a:pt x="20" y="8"/>
                  </a:cubicBezTo>
                  <a:cubicBezTo>
                    <a:pt x="12" y="11"/>
                    <a:pt x="7" y="18"/>
                    <a:pt x="5" y="26"/>
                  </a:cubicBezTo>
                  <a:close/>
                  <a:moveTo>
                    <a:pt x="25" y="6"/>
                  </a:moveTo>
                  <a:cubicBezTo>
                    <a:pt x="25" y="7"/>
                    <a:pt x="30" y="13"/>
                    <a:pt x="35" y="21"/>
                  </a:cubicBezTo>
                  <a:cubicBezTo>
                    <a:pt x="44" y="18"/>
                    <a:pt x="48" y="12"/>
                    <a:pt x="49" y="12"/>
                  </a:cubicBezTo>
                  <a:cubicBezTo>
                    <a:pt x="44" y="8"/>
                    <a:pt x="38" y="5"/>
                    <a:pt x="31" y="5"/>
                  </a:cubicBezTo>
                  <a:cubicBezTo>
                    <a:pt x="29" y="5"/>
                    <a:pt x="27" y="5"/>
                    <a:pt x="25" y="6"/>
                  </a:cubicBezTo>
                  <a:close/>
                  <a:moveTo>
                    <a:pt x="51" y="15"/>
                  </a:moveTo>
                  <a:cubicBezTo>
                    <a:pt x="51" y="16"/>
                    <a:pt x="46" y="21"/>
                    <a:pt x="37" y="25"/>
                  </a:cubicBezTo>
                  <a:cubicBezTo>
                    <a:pt x="37" y="27"/>
                    <a:pt x="38" y="28"/>
                    <a:pt x="38" y="29"/>
                  </a:cubicBezTo>
                  <a:cubicBezTo>
                    <a:pt x="39" y="30"/>
                    <a:pt x="39" y="30"/>
                    <a:pt x="39" y="30"/>
                  </a:cubicBezTo>
                  <a:cubicBezTo>
                    <a:pt x="48" y="29"/>
                    <a:pt x="57" y="31"/>
                    <a:pt x="57" y="31"/>
                  </a:cubicBezTo>
                  <a:cubicBezTo>
                    <a:pt x="57" y="25"/>
                    <a:pt x="55" y="19"/>
                    <a:pt x="51" y="1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2" name="Google Shape;32;p10"/>
            <p:cNvSpPr/>
            <p:nvPr/>
          </p:nvSpPr>
          <p:spPr>
            <a:xfrm>
              <a:off x="4544" y="2038"/>
              <a:ext cx="73" cy="64"/>
            </a:xfrm>
            <a:custGeom>
              <a:avLst/>
              <a:gdLst/>
              <a:ahLst/>
              <a:cxnLst/>
              <a:rect l="l" t="t" r="r" b="b"/>
              <a:pathLst>
                <a:path w="59" h="52" extrusionOk="0">
                  <a:moveTo>
                    <a:pt x="48" y="0"/>
                  </a:moveTo>
                  <a:cubicBezTo>
                    <a:pt x="11" y="0"/>
                    <a:pt x="11" y="0"/>
                    <a:pt x="11" y="0"/>
                  </a:cubicBezTo>
                  <a:cubicBezTo>
                    <a:pt x="0" y="11"/>
                    <a:pt x="0" y="11"/>
                    <a:pt x="0" y="11"/>
                  </a:cubicBezTo>
                  <a:cubicBezTo>
                    <a:pt x="0" y="50"/>
                    <a:pt x="0" y="50"/>
                    <a:pt x="0" y="50"/>
                  </a:cubicBezTo>
                  <a:cubicBezTo>
                    <a:pt x="0" y="51"/>
                    <a:pt x="1" y="52"/>
                    <a:pt x="2" y="52"/>
                  </a:cubicBezTo>
                  <a:cubicBezTo>
                    <a:pt x="57" y="52"/>
                    <a:pt x="57" y="52"/>
                    <a:pt x="57" y="52"/>
                  </a:cubicBezTo>
                  <a:cubicBezTo>
                    <a:pt x="58" y="52"/>
                    <a:pt x="59" y="51"/>
                    <a:pt x="59" y="50"/>
                  </a:cubicBezTo>
                  <a:cubicBezTo>
                    <a:pt x="59" y="11"/>
                    <a:pt x="59" y="11"/>
                    <a:pt x="59" y="11"/>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3" name="Google Shape;33;p10"/>
            <p:cNvSpPr/>
            <p:nvPr/>
          </p:nvSpPr>
          <p:spPr>
            <a:xfrm>
              <a:off x="4388" y="2162"/>
              <a:ext cx="117" cy="102"/>
            </a:xfrm>
            <a:custGeom>
              <a:avLst/>
              <a:gdLst/>
              <a:ahLst/>
              <a:cxnLst/>
              <a:rect l="l" t="t" r="r" b="b"/>
              <a:pathLst>
                <a:path w="95" h="83" extrusionOk="0">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8"/>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59"/>
                    <a:pt x="76" y="57"/>
                    <a:pt x="75" y="55"/>
                  </a:cubicBezTo>
                  <a:cubicBezTo>
                    <a:pt x="72" y="49"/>
                    <a:pt x="71" y="42"/>
                    <a:pt x="71" y="34"/>
                  </a:cubicBezTo>
                  <a:cubicBezTo>
                    <a:pt x="71" y="25"/>
                    <a:pt x="72" y="18"/>
                    <a:pt x="75" y="12"/>
                  </a:cubicBezTo>
                  <a:cubicBezTo>
                    <a:pt x="76" y="10"/>
                    <a:pt x="77" y="8"/>
                    <a:pt x="78" y="6"/>
                  </a:cubicBezTo>
                  <a:cubicBezTo>
                    <a:pt x="78" y="6"/>
                    <a:pt x="79" y="5"/>
                    <a:pt x="80" y="5"/>
                  </a:cubicBezTo>
                  <a:cubicBezTo>
                    <a:pt x="81" y="5"/>
                    <a:pt x="82" y="6"/>
                    <a:pt x="82" y="6"/>
                  </a:cubicBezTo>
                  <a:cubicBezTo>
                    <a:pt x="84" y="8"/>
                    <a:pt x="85" y="10"/>
                    <a:pt x="86" y="12"/>
                  </a:cubicBezTo>
                  <a:cubicBezTo>
                    <a:pt x="88" y="18"/>
                    <a:pt x="89" y="25"/>
                    <a:pt x="89" y="34"/>
                  </a:cubicBezTo>
                  <a:cubicBezTo>
                    <a:pt x="89" y="42"/>
                    <a:pt x="88" y="49"/>
                    <a:pt x="86" y="55"/>
                  </a:cubicBezTo>
                  <a:cubicBezTo>
                    <a:pt x="85" y="57"/>
                    <a:pt x="84" y="59"/>
                    <a:pt x="82" y="61"/>
                  </a:cubicBezTo>
                  <a:cubicBezTo>
                    <a:pt x="82" y="61"/>
                    <a:pt x="81" y="62"/>
                    <a:pt x="80" y="62"/>
                  </a:cubicBezTo>
                  <a:close/>
                  <a:moveTo>
                    <a:pt x="23" y="34"/>
                  </a:moveTo>
                  <a:cubicBezTo>
                    <a:pt x="23" y="29"/>
                    <a:pt x="24" y="24"/>
                    <a:pt x="24" y="20"/>
                  </a:cubicBezTo>
                  <a:cubicBezTo>
                    <a:pt x="20" y="20"/>
                    <a:pt x="16" y="21"/>
                    <a:pt x="12" y="21"/>
                  </a:cubicBezTo>
                  <a:cubicBezTo>
                    <a:pt x="5" y="21"/>
                    <a:pt x="5" y="21"/>
                    <a:pt x="5" y="21"/>
                  </a:cubicBezTo>
                  <a:cubicBezTo>
                    <a:pt x="0" y="29"/>
                    <a:pt x="0" y="29"/>
                    <a:pt x="0" y="29"/>
                  </a:cubicBezTo>
                  <a:cubicBezTo>
                    <a:pt x="0" y="38"/>
                    <a:pt x="0" y="38"/>
                    <a:pt x="0" y="38"/>
                  </a:cubicBezTo>
                  <a:cubicBezTo>
                    <a:pt x="5" y="46"/>
                    <a:pt x="5" y="46"/>
                    <a:pt x="5" y="46"/>
                  </a:cubicBezTo>
                  <a:cubicBezTo>
                    <a:pt x="5" y="46"/>
                    <a:pt x="5" y="46"/>
                    <a:pt x="12" y="46"/>
                  </a:cubicBezTo>
                  <a:cubicBezTo>
                    <a:pt x="16" y="46"/>
                    <a:pt x="20" y="47"/>
                    <a:pt x="24" y="47"/>
                  </a:cubicBezTo>
                  <a:cubicBezTo>
                    <a:pt x="24" y="43"/>
                    <a:pt x="23" y="38"/>
                    <a:pt x="23" y="34"/>
                  </a:cubicBezTo>
                  <a:close/>
                  <a:moveTo>
                    <a:pt x="34" y="53"/>
                  </a:moveTo>
                  <a:cubicBezTo>
                    <a:pt x="22" y="51"/>
                    <a:pt x="22" y="51"/>
                    <a:pt x="22" y="51"/>
                  </a:cubicBezTo>
                  <a:cubicBezTo>
                    <a:pt x="30" y="81"/>
                    <a:pt x="30" y="81"/>
                    <a:pt x="30" y="81"/>
                  </a:cubicBezTo>
                  <a:cubicBezTo>
                    <a:pt x="30" y="82"/>
                    <a:pt x="32" y="83"/>
                    <a:pt x="33" y="82"/>
                  </a:cubicBezTo>
                  <a:cubicBezTo>
                    <a:pt x="44" y="78"/>
                    <a:pt x="44" y="78"/>
                    <a:pt x="44" y="78"/>
                  </a:cubicBezTo>
                  <a:cubicBezTo>
                    <a:pt x="46" y="77"/>
                    <a:pt x="46" y="76"/>
                    <a:pt x="46" y="74"/>
                  </a:cubicBezTo>
                  <a:lnTo>
                    <a:pt x="34" y="53"/>
                  </a:lnTo>
                  <a:close/>
                  <a:moveTo>
                    <a:pt x="80" y="45"/>
                  </a:moveTo>
                  <a:cubicBezTo>
                    <a:pt x="80" y="45"/>
                    <a:pt x="79" y="44"/>
                    <a:pt x="79" y="44"/>
                  </a:cubicBezTo>
                  <a:cubicBezTo>
                    <a:pt x="79" y="44"/>
                    <a:pt x="78" y="43"/>
                    <a:pt x="78" y="42"/>
                  </a:cubicBezTo>
                  <a:cubicBezTo>
                    <a:pt x="77" y="40"/>
                    <a:pt x="77" y="37"/>
                    <a:pt x="77" y="34"/>
                  </a:cubicBezTo>
                  <a:cubicBezTo>
                    <a:pt x="77" y="30"/>
                    <a:pt x="77" y="28"/>
                    <a:pt x="78" y="25"/>
                  </a:cubicBezTo>
                  <a:cubicBezTo>
                    <a:pt x="78" y="24"/>
                    <a:pt x="79" y="24"/>
                    <a:pt x="79" y="23"/>
                  </a:cubicBezTo>
                  <a:cubicBezTo>
                    <a:pt x="79" y="23"/>
                    <a:pt x="80" y="23"/>
                    <a:pt x="80" y="23"/>
                  </a:cubicBezTo>
                  <a:cubicBezTo>
                    <a:pt x="80" y="23"/>
                    <a:pt x="81" y="23"/>
                    <a:pt x="81" y="23"/>
                  </a:cubicBezTo>
                  <a:cubicBezTo>
                    <a:pt x="81" y="24"/>
                    <a:pt x="82" y="24"/>
                    <a:pt x="82" y="25"/>
                  </a:cubicBezTo>
                  <a:cubicBezTo>
                    <a:pt x="83" y="28"/>
                    <a:pt x="84" y="30"/>
                    <a:pt x="84" y="34"/>
                  </a:cubicBezTo>
                  <a:cubicBezTo>
                    <a:pt x="84" y="37"/>
                    <a:pt x="83" y="40"/>
                    <a:pt x="82" y="42"/>
                  </a:cubicBezTo>
                  <a:cubicBezTo>
                    <a:pt x="82" y="43"/>
                    <a:pt x="81" y="44"/>
                    <a:pt x="81" y="44"/>
                  </a:cubicBezTo>
                  <a:cubicBezTo>
                    <a:pt x="81" y="44"/>
                    <a:pt x="80" y="45"/>
                    <a:pt x="80" y="4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4" name="Google Shape;34;p10"/>
            <p:cNvSpPr/>
            <p:nvPr/>
          </p:nvSpPr>
          <p:spPr>
            <a:xfrm>
              <a:off x="4590" y="2004"/>
              <a:ext cx="61" cy="24"/>
            </a:xfrm>
            <a:custGeom>
              <a:avLst/>
              <a:gdLst/>
              <a:ahLst/>
              <a:cxnLst/>
              <a:rect l="l" t="t" r="r" b="b"/>
              <a:pathLst>
                <a:path w="50" h="20" extrusionOk="0">
                  <a:moveTo>
                    <a:pt x="50" y="10"/>
                  </a:moveTo>
                  <a:cubicBezTo>
                    <a:pt x="50" y="10"/>
                    <a:pt x="50" y="10"/>
                    <a:pt x="50" y="10"/>
                  </a:cubicBezTo>
                  <a:cubicBezTo>
                    <a:pt x="50" y="4"/>
                    <a:pt x="46" y="0"/>
                    <a:pt x="40" y="0"/>
                  </a:cubicBezTo>
                  <a:cubicBezTo>
                    <a:pt x="28" y="0"/>
                    <a:pt x="28" y="0"/>
                    <a:pt x="28" y="0"/>
                  </a:cubicBezTo>
                  <a:cubicBezTo>
                    <a:pt x="23" y="0"/>
                    <a:pt x="18" y="4"/>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4"/>
                    <a:pt x="28" y="4"/>
                  </a:cubicBezTo>
                  <a:cubicBezTo>
                    <a:pt x="40" y="4"/>
                    <a:pt x="40" y="4"/>
                    <a:pt x="40" y="4"/>
                  </a:cubicBezTo>
                  <a:cubicBezTo>
                    <a:pt x="43" y="4"/>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8"/>
                  </a:cubicBezTo>
                  <a:cubicBezTo>
                    <a:pt x="27" y="8"/>
                    <a:pt x="27" y="8"/>
                    <a:pt x="27" y="8"/>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4"/>
                    <a:pt x="10" y="4"/>
                  </a:cubicBezTo>
                  <a:cubicBezTo>
                    <a:pt x="16" y="4"/>
                    <a:pt x="16" y="4"/>
                    <a:pt x="16" y="4"/>
                  </a:cubicBezTo>
                  <a:cubicBezTo>
                    <a:pt x="16" y="3"/>
                    <a:pt x="17" y="1"/>
                    <a:pt x="19" y="0"/>
                  </a:cubicBezTo>
                  <a:cubicBezTo>
                    <a:pt x="10" y="0"/>
                    <a:pt x="10" y="0"/>
                    <a:pt x="10" y="0"/>
                  </a:cubicBezTo>
                  <a:cubicBezTo>
                    <a:pt x="5" y="0"/>
                    <a:pt x="0" y="4"/>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5" name="Google Shape;35;p10"/>
            <p:cNvSpPr/>
            <p:nvPr/>
          </p:nvSpPr>
          <p:spPr>
            <a:xfrm>
              <a:off x="4647" y="1740"/>
              <a:ext cx="67" cy="65"/>
            </a:xfrm>
            <a:custGeom>
              <a:avLst/>
              <a:gdLst/>
              <a:ahLst/>
              <a:cxnLst/>
              <a:rect l="l" t="t" r="r" b="b"/>
              <a:pathLst>
                <a:path w="54" h="53" extrusionOk="0">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7" y="42"/>
                    <a:pt x="17" y="40"/>
                    <a:pt x="17" y="38"/>
                  </a:cubicBezTo>
                  <a:cubicBezTo>
                    <a:pt x="17" y="32"/>
                    <a:pt x="13" y="26"/>
                    <a:pt x="7" y="24"/>
                  </a:cubicBezTo>
                  <a:cubicBezTo>
                    <a:pt x="8" y="20"/>
                    <a:pt x="10" y="15"/>
                    <a:pt x="13" y="12"/>
                  </a:cubicBezTo>
                  <a:cubicBezTo>
                    <a:pt x="17" y="8"/>
                    <a:pt x="22"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6" name="Google Shape;36;p10"/>
            <p:cNvSpPr/>
            <p:nvPr/>
          </p:nvSpPr>
          <p:spPr>
            <a:xfrm>
              <a:off x="4639" y="1812"/>
              <a:ext cx="58" cy="46"/>
            </a:xfrm>
            <a:custGeom>
              <a:avLst/>
              <a:gdLst/>
              <a:ahLst/>
              <a:cxnLst/>
              <a:rect l="l" t="t" r="r" b="b"/>
              <a:pathLst>
                <a:path w="58" h="46" extrusionOk="0">
                  <a:moveTo>
                    <a:pt x="22" y="46"/>
                  </a:moveTo>
                  <a:lnTo>
                    <a:pt x="0" y="24"/>
                  </a:lnTo>
                  <a:lnTo>
                    <a:pt x="11" y="13"/>
                  </a:lnTo>
                  <a:lnTo>
                    <a:pt x="22" y="24"/>
                  </a:lnTo>
                  <a:lnTo>
                    <a:pt x="47" y="0"/>
                  </a:lnTo>
                  <a:lnTo>
                    <a:pt x="58" y="11"/>
                  </a:lnTo>
                  <a:lnTo>
                    <a:pt x="22" y="46"/>
                  </a:lnTo>
                  <a:close/>
                  <a:moveTo>
                    <a:pt x="6" y="24"/>
                  </a:moveTo>
                  <a:lnTo>
                    <a:pt x="22" y="40"/>
                  </a:lnTo>
                  <a:lnTo>
                    <a:pt x="51" y="11"/>
                  </a:lnTo>
                  <a:lnTo>
                    <a:pt x="47" y="6"/>
                  </a:lnTo>
                  <a:lnTo>
                    <a:pt x="22" y="30"/>
                  </a:lnTo>
                  <a:lnTo>
                    <a:pt x="11" y="19"/>
                  </a:lnTo>
                  <a:lnTo>
                    <a:pt x="6" y="2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7" name="Google Shape;37;p10"/>
            <p:cNvSpPr/>
            <p:nvPr/>
          </p:nvSpPr>
          <p:spPr>
            <a:xfrm>
              <a:off x="4541" y="1903"/>
              <a:ext cx="68" cy="91"/>
            </a:xfrm>
            <a:custGeom>
              <a:avLst/>
              <a:gdLst/>
              <a:ahLst/>
              <a:cxnLst/>
              <a:rect l="l" t="t" r="r" b="b"/>
              <a:pathLst>
                <a:path w="56" h="74" extrusionOk="0">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7"/>
                    <a:pt x="56" y="57"/>
                    <a:pt x="56" y="57"/>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8" name="Google Shape;38;p10"/>
            <p:cNvSpPr/>
            <p:nvPr/>
          </p:nvSpPr>
          <p:spPr>
            <a:xfrm>
              <a:off x="4290" y="2011"/>
              <a:ext cx="233" cy="131"/>
            </a:xfrm>
            <a:custGeom>
              <a:avLst/>
              <a:gdLst/>
              <a:ahLst/>
              <a:cxnLst/>
              <a:rect l="l" t="t" r="r" b="b"/>
              <a:pathLst>
                <a:path w="190" h="106" extrusionOk="0">
                  <a:moveTo>
                    <a:pt x="190" y="74"/>
                  </a:moveTo>
                  <a:cubicBezTo>
                    <a:pt x="190" y="59"/>
                    <a:pt x="180" y="46"/>
                    <a:pt x="166" y="43"/>
                  </a:cubicBezTo>
                  <a:cubicBezTo>
                    <a:pt x="165" y="19"/>
                    <a:pt x="146" y="0"/>
                    <a:pt x="122" y="0"/>
                  </a:cubicBezTo>
                  <a:cubicBezTo>
                    <a:pt x="107" y="0"/>
                    <a:pt x="95" y="6"/>
                    <a:pt x="87" y="16"/>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0"/>
                  </a:cubicBezTo>
                  <a:cubicBezTo>
                    <a:pt x="0" y="90"/>
                    <a:pt x="16" y="106"/>
                    <a:pt x="36" y="106"/>
                  </a:cubicBezTo>
                  <a:cubicBezTo>
                    <a:pt x="158" y="106"/>
                    <a:pt x="158" y="106"/>
                    <a:pt x="158" y="106"/>
                  </a:cubicBezTo>
                  <a:cubicBezTo>
                    <a:pt x="158" y="106"/>
                    <a:pt x="158" y="106"/>
                    <a:pt x="158" y="106"/>
                  </a:cubicBezTo>
                  <a:cubicBezTo>
                    <a:pt x="176" y="106"/>
                    <a:pt x="190" y="92"/>
                    <a:pt x="190" y="7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39" name="Google Shape;39;p10"/>
            <p:cNvSpPr/>
            <p:nvPr/>
          </p:nvSpPr>
          <p:spPr>
            <a:xfrm>
              <a:off x="4538" y="1666"/>
              <a:ext cx="112" cy="123"/>
            </a:xfrm>
            <a:custGeom>
              <a:avLst/>
              <a:gdLst/>
              <a:ahLst/>
              <a:cxnLst/>
              <a:rect l="l" t="t" r="r" b="b"/>
              <a:pathLst>
                <a:path w="91" h="100" extrusionOk="0">
                  <a:moveTo>
                    <a:pt x="61" y="28"/>
                  </a:moveTo>
                  <a:cubicBezTo>
                    <a:pt x="56" y="30"/>
                    <a:pt x="52" y="34"/>
                    <a:pt x="51" y="39"/>
                  </a:cubicBezTo>
                  <a:cubicBezTo>
                    <a:pt x="50" y="41"/>
                    <a:pt x="48" y="44"/>
                    <a:pt x="46" y="47"/>
                  </a:cubicBezTo>
                  <a:cubicBezTo>
                    <a:pt x="46" y="42"/>
                    <a:pt x="47" y="34"/>
                    <a:pt x="48" y="30"/>
                  </a:cubicBezTo>
                  <a:cubicBezTo>
                    <a:pt x="50" y="26"/>
                    <a:pt x="50" y="20"/>
                    <a:pt x="48" y="15"/>
                  </a:cubicBezTo>
                  <a:cubicBezTo>
                    <a:pt x="44" y="5"/>
                    <a:pt x="32" y="0"/>
                    <a:pt x="23" y="5"/>
                  </a:cubicBezTo>
                  <a:cubicBezTo>
                    <a:pt x="13" y="9"/>
                    <a:pt x="9" y="20"/>
                    <a:pt x="13" y="30"/>
                  </a:cubicBezTo>
                  <a:cubicBezTo>
                    <a:pt x="15" y="35"/>
                    <a:pt x="19" y="39"/>
                    <a:pt x="24" y="41"/>
                  </a:cubicBezTo>
                  <a:cubicBezTo>
                    <a:pt x="28" y="42"/>
                    <a:pt x="34" y="46"/>
                    <a:pt x="38" y="51"/>
                  </a:cubicBezTo>
                  <a:cubicBezTo>
                    <a:pt x="34" y="50"/>
                    <a:pt x="31" y="49"/>
                    <a:pt x="29" y="49"/>
                  </a:cubicBezTo>
                  <a:cubicBezTo>
                    <a:pt x="24" y="47"/>
                    <a:pt x="19" y="46"/>
                    <a:pt x="14" y="49"/>
                  </a:cubicBezTo>
                  <a:cubicBezTo>
                    <a:pt x="4" y="53"/>
                    <a:pt x="0" y="65"/>
                    <a:pt x="4" y="74"/>
                  </a:cubicBezTo>
                  <a:cubicBezTo>
                    <a:pt x="8" y="84"/>
                    <a:pt x="20" y="89"/>
                    <a:pt x="30" y="85"/>
                  </a:cubicBezTo>
                  <a:cubicBezTo>
                    <a:pt x="35" y="82"/>
                    <a:pt x="38" y="78"/>
                    <a:pt x="40" y="73"/>
                  </a:cubicBezTo>
                  <a:cubicBezTo>
                    <a:pt x="41" y="71"/>
                    <a:pt x="42" y="68"/>
                    <a:pt x="45" y="65"/>
                  </a:cubicBezTo>
                  <a:cubicBezTo>
                    <a:pt x="50" y="78"/>
                    <a:pt x="48" y="90"/>
                    <a:pt x="43" y="97"/>
                  </a:cubicBezTo>
                  <a:cubicBezTo>
                    <a:pt x="45" y="100"/>
                    <a:pt x="45" y="100"/>
                    <a:pt x="45" y="100"/>
                  </a:cubicBezTo>
                  <a:cubicBezTo>
                    <a:pt x="61" y="93"/>
                    <a:pt x="61" y="93"/>
                    <a:pt x="61" y="93"/>
                  </a:cubicBezTo>
                  <a:cubicBezTo>
                    <a:pt x="78" y="85"/>
                    <a:pt x="78" y="85"/>
                    <a:pt x="78" y="85"/>
                  </a:cubicBezTo>
                  <a:cubicBezTo>
                    <a:pt x="76" y="82"/>
                    <a:pt x="76" y="82"/>
                    <a:pt x="76" y="82"/>
                  </a:cubicBezTo>
                  <a:cubicBezTo>
                    <a:pt x="68" y="81"/>
                    <a:pt x="58" y="74"/>
                    <a:pt x="53" y="62"/>
                  </a:cubicBezTo>
                  <a:cubicBezTo>
                    <a:pt x="56" y="62"/>
                    <a:pt x="59" y="63"/>
                    <a:pt x="61" y="64"/>
                  </a:cubicBezTo>
                  <a:cubicBezTo>
                    <a:pt x="66" y="66"/>
                    <a:pt x="72" y="66"/>
                    <a:pt x="77" y="64"/>
                  </a:cubicBezTo>
                  <a:cubicBezTo>
                    <a:pt x="87" y="60"/>
                    <a:pt x="91" y="48"/>
                    <a:pt x="87" y="38"/>
                  </a:cubicBezTo>
                  <a:cubicBezTo>
                    <a:pt x="82" y="28"/>
                    <a:pt x="71" y="24"/>
                    <a:pt x="61" y="28"/>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0" name="Google Shape;40;p10"/>
            <p:cNvSpPr/>
            <p:nvPr/>
          </p:nvSpPr>
          <p:spPr>
            <a:xfrm>
              <a:off x="4472" y="1960"/>
              <a:ext cx="56" cy="59"/>
            </a:xfrm>
            <a:custGeom>
              <a:avLst/>
              <a:gdLst/>
              <a:ahLst/>
              <a:cxnLst/>
              <a:rect l="l" t="t" r="r" b="b"/>
              <a:pathLst>
                <a:path w="46" h="48" extrusionOk="0">
                  <a:moveTo>
                    <a:pt x="43" y="28"/>
                  </a:moveTo>
                  <a:cubicBezTo>
                    <a:pt x="40" y="24"/>
                    <a:pt x="42" y="18"/>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6"/>
                    <a:pt x="28" y="45"/>
                    <a:pt x="29" y="43"/>
                  </a:cubicBezTo>
                  <a:cubicBezTo>
                    <a:pt x="31" y="39"/>
                    <a:pt x="37" y="38"/>
                    <a:pt x="41" y="40"/>
                  </a:cubicBezTo>
                  <a:cubicBezTo>
                    <a:pt x="46" y="32"/>
                    <a:pt x="46" y="32"/>
                    <a:pt x="46" y="32"/>
                  </a:cubicBezTo>
                  <a:cubicBezTo>
                    <a:pt x="45" y="31"/>
                    <a:pt x="44" y="30"/>
                    <a:pt x="43" y="28"/>
                  </a:cubicBezTo>
                  <a:close/>
                  <a:moveTo>
                    <a:pt x="23" y="34"/>
                  </a:moveTo>
                  <a:cubicBezTo>
                    <a:pt x="17" y="34"/>
                    <a:pt x="13" y="29"/>
                    <a:pt x="13" y="24"/>
                  </a:cubicBezTo>
                  <a:cubicBezTo>
                    <a:pt x="13" y="18"/>
                    <a:pt x="17" y="14"/>
                    <a:pt x="23" y="14"/>
                  </a:cubicBezTo>
                  <a:cubicBezTo>
                    <a:pt x="28" y="14"/>
                    <a:pt x="33" y="18"/>
                    <a:pt x="33" y="24"/>
                  </a:cubicBezTo>
                  <a:cubicBezTo>
                    <a:pt x="33" y="29"/>
                    <a:pt x="28" y="34"/>
                    <a:pt x="23" y="3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1" name="Google Shape;41;p10"/>
            <p:cNvSpPr/>
            <p:nvPr/>
          </p:nvSpPr>
          <p:spPr>
            <a:xfrm>
              <a:off x="4520" y="1804"/>
              <a:ext cx="86" cy="87"/>
            </a:xfrm>
            <a:custGeom>
              <a:avLst/>
              <a:gdLst/>
              <a:ahLst/>
              <a:cxnLst/>
              <a:rect l="l" t="t" r="r" b="b"/>
              <a:pathLst>
                <a:path w="70" h="71" extrusionOk="0">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4"/>
                    <a:pt x="13" y="4"/>
                    <a:pt x="13" y="4"/>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2" name="Google Shape;42;p10"/>
            <p:cNvSpPr/>
            <p:nvPr/>
          </p:nvSpPr>
          <p:spPr>
            <a:xfrm>
              <a:off x="4625" y="1859"/>
              <a:ext cx="30" cy="56"/>
            </a:xfrm>
            <a:custGeom>
              <a:avLst/>
              <a:gdLst/>
              <a:ahLst/>
              <a:cxnLst/>
              <a:rect l="l" t="t" r="r" b="b"/>
              <a:pathLst>
                <a:path w="24" h="46" extrusionOk="0">
                  <a:moveTo>
                    <a:pt x="16" y="45"/>
                  </a:moveTo>
                  <a:cubicBezTo>
                    <a:pt x="16" y="45"/>
                    <a:pt x="16" y="45"/>
                    <a:pt x="16" y="45"/>
                  </a:cubicBezTo>
                  <a:cubicBezTo>
                    <a:pt x="21" y="44"/>
                    <a:pt x="24" y="39"/>
                    <a:pt x="23" y="35"/>
                  </a:cubicBezTo>
                  <a:cubicBezTo>
                    <a:pt x="21" y="24"/>
                    <a:pt x="21" y="24"/>
                    <a:pt x="21" y="24"/>
                  </a:cubicBezTo>
                  <a:cubicBezTo>
                    <a:pt x="20" y="19"/>
                    <a:pt x="16" y="16"/>
                    <a:pt x="11" y="17"/>
                  </a:cubicBezTo>
                  <a:cubicBezTo>
                    <a:pt x="11" y="17"/>
                    <a:pt x="11" y="17"/>
                    <a:pt x="11" y="17"/>
                  </a:cubicBezTo>
                  <a:cubicBezTo>
                    <a:pt x="11" y="17"/>
                    <a:pt x="10" y="17"/>
                    <a:pt x="10" y="17"/>
                  </a:cubicBezTo>
                  <a:cubicBezTo>
                    <a:pt x="11" y="21"/>
                    <a:pt x="11" y="21"/>
                    <a:pt x="11" y="21"/>
                  </a:cubicBezTo>
                  <a:cubicBezTo>
                    <a:pt x="11" y="21"/>
                    <a:pt x="11" y="21"/>
                    <a:pt x="12" y="21"/>
                  </a:cubicBezTo>
                  <a:cubicBezTo>
                    <a:pt x="12" y="21"/>
                    <a:pt x="12" y="21"/>
                    <a:pt x="12" y="21"/>
                  </a:cubicBezTo>
                  <a:cubicBezTo>
                    <a:pt x="14" y="20"/>
                    <a:pt x="17" y="22"/>
                    <a:pt x="17" y="25"/>
                  </a:cubicBezTo>
                  <a:cubicBezTo>
                    <a:pt x="19" y="35"/>
                    <a:pt x="19" y="35"/>
                    <a:pt x="19" y="35"/>
                  </a:cubicBezTo>
                  <a:cubicBezTo>
                    <a:pt x="20" y="38"/>
                    <a:pt x="18" y="40"/>
                    <a:pt x="16" y="41"/>
                  </a:cubicBezTo>
                  <a:cubicBezTo>
                    <a:pt x="16" y="41"/>
                    <a:pt x="16" y="41"/>
                    <a:pt x="16" y="41"/>
                  </a:cubicBezTo>
                  <a:cubicBezTo>
                    <a:pt x="13" y="41"/>
                    <a:pt x="11" y="40"/>
                    <a:pt x="10" y="37"/>
                  </a:cubicBezTo>
                  <a:cubicBezTo>
                    <a:pt x="9" y="32"/>
                    <a:pt x="9" y="32"/>
                    <a:pt x="9" y="32"/>
                  </a:cubicBezTo>
                  <a:cubicBezTo>
                    <a:pt x="8" y="32"/>
                    <a:pt x="6" y="31"/>
                    <a:pt x="5" y="30"/>
                  </a:cubicBezTo>
                  <a:cubicBezTo>
                    <a:pt x="6" y="38"/>
                    <a:pt x="6" y="38"/>
                    <a:pt x="6" y="38"/>
                  </a:cubicBezTo>
                  <a:cubicBezTo>
                    <a:pt x="7" y="43"/>
                    <a:pt x="12" y="46"/>
                    <a:pt x="16" y="45"/>
                  </a:cubicBezTo>
                  <a:close/>
                  <a:moveTo>
                    <a:pt x="13" y="29"/>
                  </a:moveTo>
                  <a:cubicBezTo>
                    <a:pt x="14" y="29"/>
                    <a:pt x="14" y="29"/>
                    <a:pt x="15" y="29"/>
                  </a:cubicBezTo>
                  <a:cubicBezTo>
                    <a:pt x="14" y="25"/>
                    <a:pt x="14" y="25"/>
                    <a:pt x="14" y="25"/>
                  </a:cubicBezTo>
                  <a:cubicBezTo>
                    <a:pt x="13" y="25"/>
                    <a:pt x="13" y="25"/>
                    <a:pt x="13" y="25"/>
                  </a:cubicBezTo>
                  <a:cubicBezTo>
                    <a:pt x="12" y="25"/>
                    <a:pt x="12" y="25"/>
                    <a:pt x="12" y="25"/>
                  </a:cubicBezTo>
                  <a:cubicBezTo>
                    <a:pt x="10" y="26"/>
                    <a:pt x="8" y="24"/>
                    <a:pt x="7" y="21"/>
                  </a:cubicBezTo>
                  <a:cubicBezTo>
                    <a:pt x="5" y="11"/>
                    <a:pt x="5" y="11"/>
                    <a:pt x="5" y="11"/>
                  </a:cubicBezTo>
                  <a:cubicBezTo>
                    <a:pt x="4" y="8"/>
                    <a:pt x="6" y="6"/>
                    <a:pt x="9" y="5"/>
                  </a:cubicBezTo>
                  <a:cubicBezTo>
                    <a:pt x="9" y="5"/>
                    <a:pt x="9" y="5"/>
                    <a:pt x="9" y="5"/>
                  </a:cubicBezTo>
                  <a:cubicBezTo>
                    <a:pt x="11" y="5"/>
                    <a:pt x="14" y="6"/>
                    <a:pt x="14" y="9"/>
                  </a:cubicBezTo>
                  <a:cubicBezTo>
                    <a:pt x="15" y="14"/>
                    <a:pt x="15" y="14"/>
                    <a:pt x="15" y="14"/>
                  </a:cubicBezTo>
                  <a:cubicBezTo>
                    <a:pt x="17" y="14"/>
                    <a:pt x="18" y="15"/>
                    <a:pt x="20" y="16"/>
                  </a:cubicBezTo>
                  <a:cubicBezTo>
                    <a:pt x="18" y="8"/>
                    <a:pt x="18" y="8"/>
                    <a:pt x="18" y="8"/>
                  </a:cubicBezTo>
                  <a:cubicBezTo>
                    <a:pt x="17" y="4"/>
                    <a:pt x="13" y="0"/>
                    <a:pt x="8" y="1"/>
                  </a:cubicBezTo>
                  <a:cubicBezTo>
                    <a:pt x="8" y="1"/>
                    <a:pt x="8" y="1"/>
                    <a:pt x="8" y="1"/>
                  </a:cubicBezTo>
                  <a:cubicBezTo>
                    <a:pt x="3" y="2"/>
                    <a:pt x="0" y="7"/>
                    <a:pt x="1" y="11"/>
                  </a:cubicBezTo>
                  <a:cubicBezTo>
                    <a:pt x="3" y="22"/>
                    <a:pt x="3" y="22"/>
                    <a:pt x="3" y="22"/>
                  </a:cubicBezTo>
                  <a:cubicBezTo>
                    <a:pt x="4" y="27"/>
                    <a:pt x="9" y="30"/>
                    <a:pt x="13" y="29"/>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3" name="Google Shape;43;p10"/>
            <p:cNvSpPr/>
            <p:nvPr/>
          </p:nvSpPr>
          <p:spPr>
            <a:xfrm>
              <a:off x="4392" y="1845"/>
              <a:ext cx="113" cy="113"/>
            </a:xfrm>
            <a:custGeom>
              <a:avLst/>
              <a:gdLst/>
              <a:ahLst/>
              <a:cxnLst/>
              <a:rect l="l" t="t" r="r" b="b"/>
              <a:pathLst>
                <a:path w="92" h="92" extrusionOk="0">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1"/>
                    <a:pt x="72" y="81"/>
                  </a:cubicBezTo>
                  <a:cubicBezTo>
                    <a:pt x="61" y="81"/>
                    <a:pt x="52" y="74"/>
                    <a:pt x="52" y="66"/>
                  </a:cubicBezTo>
                  <a:cubicBezTo>
                    <a:pt x="52" y="58"/>
                    <a:pt x="61" y="52"/>
                    <a:pt x="72" y="52"/>
                  </a:cubicBezTo>
                  <a:cubicBezTo>
                    <a:pt x="75" y="52"/>
                    <a:pt x="78" y="52"/>
                    <a:pt x="80" y="53"/>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3"/>
                    <a:pt x="20" y="63"/>
                  </a:cubicBezTo>
                  <a:cubicBezTo>
                    <a:pt x="23" y="63"/>
                    <a:pt x="26" y="64"/>
                    <a:pt x="29" y="65"/>
                  </a:cubicBezTo>
                  <a:cubicBezTo>
                    <a:pt x="29" y="35"/>
                    <a:pt x="29" y="35"/>
                    <a:pt x="29" y="35"/>
                  </a:cubicBezTo>
                  <a:lnTo>
                    <a:pt x="29" y="1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4" name="Google Shape;44;p10"/>
            <p:cNvSpPr/>
            <p:nvPr/>
          </p:nvSpPr>
          <p:spPr>
            <a:xfrm>
              <a:off x="4483" y="1597"/>
              <a:ext cx="80" cy="112"/>
            </a:xfrm>
            <a:custGeom>
              <a:avLst/>
              <a:gdLst/>
              <a:ahLst/>
              <a:cxnLst/>
              <a:rect l="l" t="t" r="r" b="b"/>
              <a:pathLst>
                <a:path w="65" h="91" extrusionOk="0">
                  <a:moveTo>
                    <a:pt x="38" y="46"/>
                  </a:moveTo>
                  <a:cubicBezTo>
                    <a:pt x="38" y="38"/>
                    <a:pt x="41" y="31"/>
                    <a:pt x="46" y="26"/>
                  </a:cubicBezTo>
                  <a:cubicBezTo>
                    <a:pt x="52" y="33"/>
                    <a:pt x="52" y="33"/>
                    <a:pt x="52" y="33"/>
                  </a:cubicBezTo>
                  <a:cubicBezTo>
                    <a:pt x="49" y="36"/>
                    <a:pt x="47" y="41"/>
                    <a:pt x="47" y="46"/>
                  </a:cubicBezTo>
                  <a:cubicBezTo>
                    <a:pt x="47" y="51"/>
                    <a:pt x="49" y="55"/>
                    <a:pt x="52" y="59"/>
                  </a:cubicBezTo>
                  <a:cubicBezTo>
                    <a:pt x="45" y="65"/>
                    <a:pt x="45" y="65"/>
                    <a:pt x="45" y="65"/>
                  </a:cubicBezTo>
                  <a:cubicBezTo>
                    <a:pt x="40" y="60"/>
                    <a:pt x="37" y="53"/>
                    <a:pt x="38" y="46"/>
                  </a:cubicBezTo>
                  <a:close/>
                  <a:moveTo>
                    <a:pt x="32" y="78"/>
                  </a:moveTo>
                  <a:cubicBezTo>
                    <a:pt x="24" y="69"/>
                    <a:pt x="19" y="58"/>
                    <a:pt x="19" y="45"/>
                  </a:cubicBezTo>
                  <a:cubicBezTo>
                    <a:pt x="19" y="33"/>
                    <a:pt x="24" y="22"/>
                    <a:pt x="33" y="13"/>
                  </a:cubicBezTo>
                  <a:cubicBezTo>
                    <a:pt x="39" y="20"/>
                    <a:pt x="39" y="20"/>
                    <a:pt x="39" y="20"/>
                  </a:cubicBezTo>
                  <a:cubicBezTo>
                    <a:pt x="39" y="20"/>
                    <a:pt x="39" y="20"/>
                    <a:pt x="39" y="20"/>
                  </a:cubicBezTo>
                  <a:cubicBezTo>
                    <a:pt x="32" y="26"/>
                    <a:pt x="28" y="36"/>
                    <a:pt x="28" y="45"/>
                  </a:cubicBezTo>
                  <a:cubicBezTo>
                    <a:pt x="28" y="55"/>
                    <a:pt x="32" y="65"/>
                    <a:pt x="39" y="72"/>
                  </a:cubicBezTo>
                  <a:lnTo>
                    <a:pt x="32" y="78"/>
                  </a:lnTo>
                  <a:close/>
                  <a:moveTo>
                    <a:pt x="6" y="20"/>
                  </a:moveTo>
                  <a:cubicBezTo>
                    <a:pt x="9" y="12"/>
                    <a:pt x="14" y="6"/>
                    <a:pt x="20" y="0"/>
                  </a:cubicBezTo>
                  <a:cubicBezTo>
                    <a:pt x="20" y="0"/>
                    <a:pt x="20" y="0"/>
                    <a:pt x="20" y="0"/>
                  </a:cubicBezTo>
                  <a:cubicBezTo>
                    <a:pt x="27" y="6"/>
                    <a:pt x="27" y="6"/>
                    <a:pt x="27" y="6"/>
                  </a:cubicBezTo>
                  <a:cubicBezTo>
                    <a:pt x="16" y="17"/>
                    <a:pt x="10" y="30"/>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6"/>
                    <a:pt x="3" y="28"/>
                    <a:pt x="6" y="20"/>
                  </a:cubicBezTo>
                  <a:close/>
                  <a:moveTo>
                    <a:pt x="61" y="50"/>
                  </a:moveTo>
                  <a:cubicBezTo>
                    <a:pt x="63" y="51"/>
                    <a:pt x="65" y="48"/>
                    <a:pt x="65" y="46"/>
                  </a:cubicBezTo>
                  <a:cubicBezTo>
                    <a:pt x="65" y="43"/>
                    <a:pt x="63" y="41"/>
                    <a:pt x="61" y="41"/>
                  </a:cubicBezTo>
                  <a:cubicBezTo>
                    <a:pt x="58" y="41"/>
                    <a:pt x="56" y="43"/>
                    <a:pt x="56" y="46"/>
                  </a:cubicBezTo>
                  <a:cubicBezTo>
                    <a:pt x="56" y="48"/>
                    <a:pt x="58" y="50"/>
                    <a:pt x="61" y="5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5" name="Google Shape;45;p10"/>
            <p:cNvSpPr/>
            <p:nvPr/>
          </p:nvSpPr>
          <p:spPr>
            <a:xfrm>
              <a:off x="4453" y="1718"/>
              <a:ext cx="78" cy="77"/>
            </a:xfrm>
            <a:custGeom>
              <a:avLst/>
              <a:gdLst/>
              <a:ahLst/>
              <a:cxnLst/>
              <a:rect l="l" t="t" r="r" b="b"/>
              <a:pathLst>
                <a:path w="78" h="77" extrusionOk="0">
                  <a:moveTo>
                    <a:pt x="48" y="19"/>
                  </a:moveTo>
                  <a:lnTo>
                    <a:pt x="50" y="0"/>
                  </a:lnTo>
                  <a:lnTo>
                    <a:pt x="15" y="0"/>
                  </a:lnTo>
                  <a:lnTo>
                    <a:pt x="2" y="14"/>
                  </a:lnTo>
                  <a:lnTo>
                    <a:pt x="0" y="57"/>
                  </a:lnTo>
                  <a:lnTo>
                    <a:pt x="30" y="57"/>
                  </a:lnTo>
                  <a:lnTo>
                    <a:pt x="29" y="76"/>
                  </a:lnTo>
                  <a:lnTo>
                    <a:pt x="77" y="77"/>
                  </a:lnTo>
                  <a:lnTo>
                    <a:pt x="78" y="19"/>
                  </a:lnTo>
                  <a:lnTo>
                    <a:pt x="48" y="19"/>
                  </a:lnTo>
                  <a:close/>
                  <a:moveTo>
                    <a:pt x="15" y="7"/>
                  </a:moveTo>
                  <a:lnTo>
                    <a:pt x="15" y="14"/>
                  </a:lnTo>
                  <a:lnTo>
                    <a:pt x="8" y="14"/>
                  </a:lnTo>
                  <a:lnTo>
                    <a:pt x="15" y="7"/>
                  </a:lnTo>
                  <a:close/>
                  <a:moveTo>
                    <a:pt x="5" y="52"/>
                  </a:moveTo>
                  <a:lnTo>
                    <a:pt x="5" y="19"/>
                  </a:lnTo>
                  <a:lnTo>
                    <a:pt x="20" y="19"/>
                  </a:lnTo>
                  <a:lnTo>
                    <a:pt x="20" y="5"/>
                  </a:lnTo>
                  <a:lnTo>
                    <a:pt x="45" y="5"/>
                  </a:lnTo>
                  <a:lnTo>
                    <a:pt x="45" y="19"/>
                  </a:lnTo>
                  <a:lnTo>
                    <a:pt x="30" y="33"/>
                  </a:lnTo>
                  <a:lnTo>
                    <a:pt x="30" y="52"/>
                  </a:lnTo>
                  <a:lnTo>
                    <a:pt x="5" y="52"/>
                  </a:lnTo>
                  <a:close/>
                  <a:moveTo>
                    <a:pt x="43" y="25"/>
                  </a:moveTo>
                  <a:lnTo>
                    <a:pt x="43" y="34"/>
                  </a:lnTo>
                  <a:lnTo>
                    <a:pt x="36" y="33"/>
                  </a:lnTo>
                  <a:lnTo>
                    <a:pt x="43" y="25"/>
                  </a:lnTo>
                  <a:close/>
                  <a:moveTo>
                    <a:pt x="72" y="72"/>
                  </a:moveTo>
                  <a:lnTo>
                    <a:pt x="34" y="71"/>
                  </a:lnTo>
                  <a:lnTo>
                    <a:pt x="35" y="38"/>
                  </a:lnTo>
                  <a:lnTo>
                    <a:pt x="48" y="38"/>
                  </a:lnTo>
                  <a:lnTo>
                    <a:pt x="48" y="24"/>
                  </a:lnTo>
                  <a:lnTo>
                    <a:pt x="73" y="24"/>
                  </a:lnTo>
                  <a:lnTo>
                    <a:pt x="72" y="72"/>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6" name="Google Shape;46;p10"/>
            <p:cNvSpPr/>
            <p:nvPr/>
          </p:nvSpPr>
          <p:spPr>
            <a:xfrm>
              <a:off x="4354" y="2273"/>
              <a:ext cx="125" cy="107"/>
            </a:xfrm>
            <a:custGeom>
              <a:avLst/>
              <a:gdLst/>
              <a:ahLst/>
              <a:cxnLst/>
              <a:rect l="l" t="t" r="r" b="b"/>
              <a:pathLst>
                <a:path w="102" h="87" extrusionOk="0">
                  <a:moveTo>
                    <a:pt x="76" y="1"/>
                  </a:moveTo>
                  <a:cubicBezTo>
                    <a:pt x="7" y="21"/>
                    <a:pt x="7" y="21"/>
                    <a:pt x="7" y="21"/>
                  </a:cubicBezTo>
                  <a:cubicBezTo>
                    <a:pt x="2" y="23"/>
                    <a:pt x="0" y="27"/>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2"/>
                    <a:pt x="81" y="0"/>
                    <a:pt x="76" y="1"/>
                  </a:cubicBezTo>
                  <a:close/>
                  <a:moveTo>
                    <a:pt x="8" y="27"/>
                  </a:moveTo>
                  <a:cubicBezTo>
                    <a:pt x="78" y="6"/>
                    <a:pt x="78" y="6"/>
                    <a:pt x="78" y="6"/>
                  </a:cubicBezTo>
                  <a:cubicBezTo>
                    <a:pt x="79" y="6"/>
                    <a:pt x="81" y="7"/>
                    <a:pt x="81" y="8"/>
                  </a:cubicBezTo>
                  <a:cubicBezTo>
                    <a:pt x="84" y="16"/>
                    <a:pt x="84" y="16"/>
                    <a:pt x="84" y="16"/>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2"/>
                    <a:pt x="88" y="32"/>
                    <a:pt x="88" y="32"/>
                  </a:cubicBezTo>
                  <a:cubicBezTo>
                    <a:pt x="95" y="56"/>
                    <a:pt x="95" y="56"/>
                    <a:pt x="95" y="56"/>
                  </a:cubicBezTo>
                  <a:cubicBezTo>
                    <a:pt x="96" y="58"/>
                    <a:pt x="95" y="59"/>
                    <a:pt x="94" y="60"/>
                  </a:cubicBezTo>
                  <a:close/>
                  <a:moveTo>
                    <a:pt x="22" y="63"/>
                  </a:moveTo>
                  <a:cubicBezTo>
                    <a:pt x="27" y="62"/>
                    <a:pt x="27" y="62"/>
                    <a:pt x="27" y="62"/>
                  </a:cubicBezTo>
                  <a:cubicBezTo>
                    <a:pt x="31" y="73"/>
                    <a:pt x="31" y="73"/>
                    <a:pt x="31" y="73"/>
                  </a:cubicBezTo>
                  <a:cubicBezTo>
                    <a:pt x="25" y="74"/>
                    <a:pt x="25" y="74"/>
                    <a:pt x="25" y="74"/>
                  </a:cubicBezTo>
                  <a:lnTo>
                    <a:pt x="22" y="63"/>
                  </a:lnTo>
                  <a:close/>
                  <a:moveTo>
                    <a:pt x="33" y="60"/>
                  </a:moveTo>
                  <a:cubicBezTo>
                    <a:pt x="38" y="59"/>
                    <a:pt x="38" y="59"/>
                    <a:pt x="38" y="59"/>
                  </a:cubicBezTo>
                  <a:cubicBezTo>
                    <a:pt x="41" y="69"/>
                    <a:pt x="41" y="69"/>
                    <a:pt x="41" y="69"/>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7" name="Google Shape;47;p10"/>
            <p:cNvSpPr/>
            <p:nvPr/>
          </p:nvSpPr>
          <p:spPr>
            <a:xfrm>
              <a:off x="4401" y="1495"/>
              <a:ext cx="113" cy="118"/>
            </a:xfrm>
            <a:custGeom>
              <a:avLst/>
              <a:gdLst/>
              <a:ahLst/>
              <a:cxnLst/>
              <a:rect l="l" t="t" r="r" b="b"/>
              <a:pathLst>
                <a:path w="92" h="96" extrusionOk="0">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8" name="Google Shape;48;p10"/>
            <p:cNvSpPr/>
            <p:nvPr/>
          </p:nvSpPr>
          <p:spPr>
            <a:xfrm>
              <a:off x="4367" y="1585"/>
              <a:ext cx="106" cy="75"/>
            </a:xfrm>
            <a:custGeom>
              <a:avLst/>
              <a:gdLst/>
              <a:ahLst/>
              <a:cxnLst/>
              <a:rect l="l" t="t" r="r" b="b"/>
              <a:pathLst>
                <a:path w="86" h="61" extrusionOk="0">
                  <a:moveTo>
                    <a:pt x="70" y="58"/>
                  </a:moveTo>
                  <a:cubicBezTo>
                    <a:pt x="75" y="49"/>
                    <a:pt x="75" y="49"/>
                    <a:pt x="75" y="49"/>
                  </a:cubicBezTo>
                  <a:cubicBezTo>
                    <a:pt x="77" y="46"/>
                    <a:pt x="79" y="43"/>
                    <a:pt x="80" y="41"/>
                  </a:cubicBezTo>
                  <a:cubicBezTo>
                    <a:pt x="85" y="31"/>
                    <a:pt x="85" y="31"/>
                    <a:pt x="85" y="31"/>
                  </a:cubicBezTo>
                  <a:cubicBezTo>
                    <a:pt x="86" y="29"/>
                    <a:pt x="85" y="26"/>
                    <a:pt x="83" y="24"/>
                  </a:cubicBezTo>
                  <a:cubicBezTo>
                    <a:pt x="65" y="9"/>
                    <a:pt x="65" y="9"/>
                    <a:pt x="65" y="9"/>
                  </a:cubicBezTo>
                  <a:cubicBezTo>
                    <a:pt x="63" y="7"/>
                    <a:pt x="60" y="7"/>
                    <a:pt x="58" y="9"/>
                  </a:cubicBezTo>
                  <a:cubicBezTo>
                    <a:pt x="50" y="17"/>
                    <a:pt x="50" y="17"/>
                    <a:pt x="50" y="17"/>
                  </a:cubicBezTo>
                  <a:cubicBezTo>
                    <a:pt x="49" y="17"/>
                    <a:pt x="49" y="17"/>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0"/>
                    <a:pt x="64" y="60"/>
                    <a:pt x="64" y="60"/>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49" name="Google Shape;49;p10"/>
            <p:cNvSpPr/>
            <p:nvPr/>
          </p:nvSpPr>
          <p:spPr>
            <a:xfrm>
              <a:off x="4294" y="2208"/>
              <a:ext cx="84" cy="74"/>
            </a:xfrm>
            <a:custGeom>
              <a:avLst/>
              <a:gdLst/>
              <a:ahLst/>
              <a:cxnLst/>
              <a:rect l="l" t="t" r="r" b="b"/>
              <a:pathLst>
                <a:path w="69" h="60" extrusionOk="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8"/>
                  </a:moveTo>
                  <a:cubicBezTo>
                    <a:pt x="15" y="4"/>
                    <a:pt x="15" y="4"/>
                    <a:pt x="15" y="4"/>
                  </a:cubicBezTo>
                  <a:cubicBezTo>
                    <a:pt x="54" y="4"/>
                    <a:pt x="54" y="4"/>
                    <a:pt x="54" y="4"/>
                  </a:cubicBezTo>
                  <a:cubicBezTo>
                    <a:pt x="58" y="8"/>
                    <a:pt x="58" y="8"/>
                    <a:pt x="58" y="8"/>
                  </a:cubicBezTo>
                  <a:lnTo>
                    <a:pt x="10" y="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0" name="Google Shape;50;p10"/>
            <p:cNvSpPr/>
            <p:nvPr/>
          </p:nvSpPr>
          <p:spPr>
            <a:xfrm>
              <a:off x="4412" y="1391"/>
              <a:ext cx="70" cy="94"/>
            </a:xfrm>
            <a:custGeom>
              <a:avLst/>
              <a:gdLst/>
              <a:ahLst/>
              <a:cxnLst/>
              <a:rect l="l" t="t" r="r" b="b"/>
              <a:pathLst>
                <a:path w="57" h="77" extrusionOk="0">
                  <a:moveTo>
                    <a:pt x="57" y="48"/>
                  </a:moveTo>
                  <a:cubicBezTo>
                    <a:pt x="57" y="48"/>
                    <a:pt x="57" y="48"/>
                    <a:pt x="57" y="48"/>
                  </a:cubicBezTo>
                  <a:cubicBezTo>
                    <a:pt x="57" y="48"/>
                    <a:pt x="57" y="48"/>
                    <a:pt x="57" y="47"/>
                  </a:cubicBezTo>
                  <a:cubicBezTo>
                    <a:pt x="57" y="24"/>
                    <a:pt x="28" y="0"/>
                    <a:pt x="28" y="0"/>
                  </a:cubicBezTo>
                  <a:cubicBezTo>
                    <a:pt x="28" y="0"/>
                    <a:pt x="0" y="24"/>
                    <a:pt x="0" y="47"/>
                  </a:cubicBezTo>
                  <a:cubicBezTo>
                    <a:pt x="0" y="48"/>
                    <a:pt x="0" y="48"/>
                    <a:pt x="0" y="48"/>
                  </a:cubicBezTo>
                  <a:cubicBezTo>
                    <a:pt x="0" y="48"/>
                    <a:pt x="0" y="48"/>
                    <a:pt x="0" y="48"/>
                  </a:cubicBezTo>
                  <a:cubicBezTo>
                    <a:pt x="0" y="48"/>
                    <a:pt x="0" y="48"/>
                    <a:pt x="0" y="48"/>
                  </a:cubicBezTo>
                  <a:cubicBezTo>
                    <a:pt x="0" y="49"/>
                    <a:pt x="0" y="49"/>
                    <a:pt x="0" y="49"/>
                  </a:cubicBezTo>
                  <a:cubicBezTo>
                    <a:pt x="0" y="49"/>
                    <a:pt x="0" y="49"/>
                    <a:pt x="0" y="49"/>
                  </a:cubicBezTo>
                  <a:cubicBezTo>
                    <a:pt x="0" y="65"/>
                    <a:pt x="13" y="77"/>
                    <a:pt x="28" y="77"/>
                  </a:cubicBezTo>
                  <a:cubicBezTo>
                    <a:pt x="44" y="77"/>
                    <a:pt x="57" y="65"/>
                    <a:pt x="57" y="49"/>
                  </a:cubicBezTo>
                  <a:cubicBezTo>
                    <a:pt x="57" y="49"/>
                    <a:pt x="57" y="49"/>
                    <a:pt x="57" y="49"/>
                  </a:cubicBezTo>
                  <a:cubicBezTo>
                    <a:pt x="57" y="49"/>
                    <a:pt x="57" y="49"/>
                    <a:pt x="57" y="48"/>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2"/>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8"/>
                  </a:cubicBezTo>
                  <a:cubicBezTo>
                    <a:pt x="48" y="49"/>
                    <a:pt x="48" y="49"/>
                    <a:pt x="48" y="49"/>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1" name="Google Shape;51;p10"/>
            <p:cNvSpPr/>
            <p:nvPr/>
          </p:nvSpPr>
          <p:spPr>
            <a:xfrm>
              <a:off x="4337" y="1322"/>
              <a:ext cx="109" cy="104"/>
            </a:xfrm>
            <a:custGeom>
              <a:avLst/>
              <a:gdLst/>
              <a:ahLst/>
              <a:cxnLst/>
              <a:rect l="l" t="t" r="r" b="b"/>
              <a:pathLst>
                <a:path w="89" h="85" extrusionOk="0">
                  <a:moveTo>
                    <a:pt x="52" y="2"/>
                  </a:moveTo>
                  <a:cubicBezTo>
                    <a:pt x="4" y="35"/>
                    <a:pt x="4" y="35"/>
                    <a:pt x="4" y="35"/>
                  </a:cubicBezTo>
                  <a:cubicBezTo>
                    <a:pt x="1" y="38"/>
                    <a:pt x="0" y="42"/>
                    <a:pt x="3" y="45"/>
                  </a:cubicBezTo>
                  <a:cubicBezTo>
                    <a:pt x="28" y="81"/>
                    <a:pt x="28" y="81"/>
                    <a:pt x="28" y="81"/>
                  </a:cubicBezTo>
                  <a:cubicBezTo>
                    <a:pt x="30" y="84"/>
                    <a:pt x="34" y="85"/>
                    <a:pt x="37" y="83"/>
                  </a:cubicBezTo>
                  <a:cubicBezTo>
                    <a:pt x="85" y="50"/>
                    <a:pt x="85" y="50"/>
                    <a:pt x="85" y="50"/>
                  </a:cubicBezTo>
                  <a:cubicBezTo>
                    <a:pt x="88" y="48"/>
                    <a:pt x="89" y="44"/>
                    <a:pt x="87" y="41"/>
                  </a:cubicBezTo>
                  <a:cubicBezTo>
                    <a:pt x="61" y="4"/>
                    <a:pt x="61" y="4"/>
                    <a:pt x="61" y="4"/>
                  </a:cubicBezTo>
                  <a:cubicBezTo>
                    <a:pt x="59" y="1"/>
                    <a:pt x="55" y="0"/>
                    <a:pt x="52" y="2"/>
                  </a:cubicBezTo>
                  <a:close/>
                  <a:moveTo>
                    <a:pt x="38" y="48"/>
                  </a:moveTo>
                  <a:cubicBezTo>
                    <a:pt x="31" y="70"/>
                    <a:pt x="31" y="70"/>
                    <a:pt x="31" y="70"/>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2" name="Google Shape;52;p10"/>
            <p:cNvSpPr/>
            <p:nvPr/>
          </p:nvSpPr>
          <p:spPr>
            <a:xfrm>
              <a:off x="4294" y="1262"/>
              <a:ext cx="83" cy="85"/>
            </a:xfrm>
            <a:custGeom>
              <a:avLst/>
              <a:gdLst/>
              <a:ahLst/>
              <a:cxnLst/>
              <a:rect l="l" t="t" r="r" b="b"/>
              <a:pathLst>
                <a:path w="68" h="69" extrusionOk="0">
                  <a:moveTo>
                    <a:pt x="34" y="0"/>
                  </a:moveTo>
                  <a:cubicBezTo>
                    <a:pt x="15" y="0"/>
                    <a:pt x="0" y="16"/>
                    <a:pt x="0" y="34"/>
                  </a:cubicBezTo>
                  <a:cubicBezTo>
                    <a:pt x="0" y="53"/>
                    <a:pt x="15" y="69"/>
                    <a:pt x="34" y="69"/>
                  </a:cubicBezTo>
                  <a:cubicBezTo>
                    <a:pt x="53" y="69"/>
                    <a:pt x="68" y="53"/>
                    <a:pt x="68" y="34"/>
                  </a:cubicBezTo>
                  <a:cubicBezTo>
                    <a:pt x="68" y="16"/>
                    <a:pt x="53" y="0"/>
                    <a:pt x="34" y="0"/>
                  </a:cubicBezTo>
                  <a:close/>
                  <a:moveTo>
                    <a:pt x="34" y="62"/>
                  </a:moveTo>
                  <a:cubicBezTo>
                    <a:pt x="19" y="62"/>
                    <a:pt x="7" y="50"/>
                    <a:pt x="7" y="34"/>
                  </a:cubicBezTo>
                  <a:cubicBezTo>
                    <a:pt x="7" y="19"/>
                    <a:pt x="19" y="7"/>
                    <a:pt x="34" y="7"/>
                  </a:cubicBezTo>
                  <a:cubicBezTo>
                    <a:pt x="50" y="7"/>
                    <a:pt x="62" y="19"/>
                    <a:pt x="62" y="34"/>
                  </a:cubicBezTo>
                  <a:cubicBezTo>
                    <a:pt x="62" y="50"/>
                    <a:pt x="50" y="62"/>
                    <a:pt x="34" y="62"/>
                  </a:cubicBezTo>
                  <a:close/>
                  <a:moveTo>
                    <a:pt x="22" y="24"/>
                  </a:moveTo>
                  <a:cubicBezTo>
                    <a:pt x="36" y="34"/>
                    <a:pt x="36" y="34"/>
                    <a:pt x="36" y="34"/>
                  </a:cubicBezTo>
                  <a:cubicBezTo>
                    <a:pt x="22" y="45"/>
                    <a:pt x="22" y="45"/>
                    <a:pt x="22" y="45"/>
                  </a:cubicBezTo>
                  <a:lnTo>
                    <a:pt x="22" y="24"/>
                  </a:lnTo>
                  <a:close/>
                  <a:moveTo>
                    <a:pt x="39" y="24"/>
                  </a:moveTo>
                  <a:cubicBezTo>
                    <a:pt x="54" y="34"/>
                    <a:pt x="54" y="34"/>
                    <a:pt x="54" y="34"/>
                  </a:cubicBezTo>
                  <a:cubicBezTo>
                    <a:pt x="39" y="45"/>
                    <a:pt x="39" y="45"/>
                    <a:pt x="39" y="45"/>
                  </a:cubicBezTo>
                  <a:lnTo>
                    <a:pt x="39" y="2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3" name="Google Shape;53;p10"/>
            <p:cNvSpPr/>
            <p:nvPr/>
          </p:nvSpPr>
          <p:spPr>
            <a:xfrm>
              <a:off x="4332" y="1441"/>
              <a:ext cx="66" cy="76"/>
            </a:xfrm>
            <a:custGeom>
              <a:avLst/>
              <a:gdLst/>
              <a:ahLst/>
              <a:cxnLst/>
              <a:rect l="l" t="t" r="r" b="b"/>
              <a:pathLst>
                <a:path w="54" h="62" extrusionOk="0">
                  <a:moveTo>
                    <a:pt x="50" y="12"/>
                  </a:moveTo>
                  <a:cubicBezTo>
                    <a:pt x="42" y="4"/>
                    <a:pt x="42" y="4"/>
                    <a:pt x="42" y="4"/>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8"/>
                  </a:moveTo>
                  <a:cubicBezTo>
                    <a:pt x="35" y="8"/>
                    <a:pt x="35" y="9"/>
                    <a:pt x="35" y="9"/>
                  </a:cubicBezTo>
                  <a:cubicBezTo>
                    <a:pt x="36" y="9"/>
                    <a:pt x="37" y="10"/>
                    <a:pt x="37" y="10"/>
                  </a:cubicBezTo>
                  <a:cubicBezTo>
                    <a:pt x="44" y="17"/>
                    <a:pt x="44" y="17"/>
                    <a:pt x="44" y="17"/>
                  </a:cubicBezTo>
                  <a:cubicBezTo>
                    <a:pt x="45" y="17"/>
                    <a:pt x="45" y="18"/>
                    <a:pt x="45" y="19"/>
                  </a:cubicBezTo>
                  <a:cubicBezTo>
                    <a:pt x="46" y="19"/>
                    <a:pt x="46" y="19"/>
                    <a:pt x="46" y="19"/>
                  </a:cubicBezTo>
                  <a:cubicBezTo>
                    <a:pt x="35" y="19"/>
                    <a:pt x="35" y="19"/>
                    <a:pt x="35" y="19"/>
                  </a:cubicBezTo>
                  <a:lnTo>
                    <a:pt x="35" y="8"/>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4" name="Google Shape;54;p10"/>
            <p:cNvSpPr/>
            <p:nvPr/>
          </p:nvSpPr>
          <p:spPr>
            <a:xfrm>
              <a:off x="4327" y="1670"/>
              <a:ext cx="107" cy="114"/>
            </a:xfrm>
            <a:custGeom>
              <a:avLst/>
              <a:gdLst/>
              <a:ahLst/>
              <a:cxnLst/>
              <a:rect l="l" t="t" r="r" b="b"/>
              <a:pathLst>
                <a:path w="87" h="93" extrusionOk="0">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1"/>
                    <a:pt x="12" y="11"/>
                    <a:pt x="12" y="11"/>
                  </a:cubicBezTo>
                  <a:cubicBezTo>
                    <a:pt x="75" y="11"/>
                    <a:pt x="75" y="11"/>
                    <a:pt x="75" y="11"/>
                  </a:cubicBezTo>
                  <a:lnTo>
                    <a:pt x="75" y="81"/>
                  </a:lnTo>
                  <a:close/>
                  <a:moveTo>
                    <a:pt x="23" y="40"/>
                  </a:moveTo>
                  <a:cubicBezTo>
                    <a:pt x="64" y="40"/>
                    <a:pt x="64" y="40"/>
                    <a:pt x="64" y="40"/>
                  </a:cubicBezTo>
                  <a:cubicBezTo>
                    <a:pt x="64" y="46"/>
                    <a:pt x="64" y="46"/>
                    <a:pt x="64" y="46"/>
                  </a:cubicBezTo>
                  <a:cubicBezTo>
                    <a:pt x="23" y="46"/>
                    <a:pt x="23" y="46"/>
                    <a:pt x="23" y="46"/>
                  </a:cubicBezTo>
                  <a:lnTo>
                    <a:pt x="23" y="40"/>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5" name="Google Shape;55;p10"/>
            <p:cNvSpPr/>
            <p:nvPr/>
          </p:nvSpPr>
          <p:spPr>
            <a:xfrm>
              <a:off x="4307" y="1806"/>
              <a:ext cx="101" cy="76"/>
            </a:xfrm>
            <a:custGeom>
              <a:avLst/>
              <a:gdLst/>
              <a:ahLst/>
              <a:cxnLst/>
              <a:rect l="l" t="t" r="r" b="b"/>
              <a:pathLst>
                <a:path w="101" h="76" extrusionOk="0">
                  <a:moveTo>
                    <a:pt x="0" y="0"/>
                  </a:moveTo>
                  <a:lnTo>
                    <a:pt x="0" y="76"/>
                  </a:lnTo>
                  <a:lnTo>
                    <a:pt x="101" y="76"/>
                  </a:lnTo>
                  <a:lnTo>
                    <a:pt x="101" y="0"/>
                  </a:lnTo>
                  <a:lnTo>
                    <a:pt x="0" y="0"/>
                  </a:lnTo>
                  <a:close/>
                  <a:moveTo>
                    <a:pt x="19" y="70"/>
                  </a:moveTo>
                  <a:lnTo>
                    <a:pt x="6" y="70"/>
                  </a:lnTo>
                  <a:lnTo>
                    <a:pt x="6" y="57"/>
                  </a:lnTo>
                  <a:lnTo>
                    <a:pt x="19" y="57"/>
                  </a:lnTo>
                  <a:lnTo>
                    <a:pt x="19" y="70"/>
                  </a:lnTo>
                  <a:close/>
                  <a:moveTo>
                    <a:pt x="19" y="44"/>
                  </a:moveTo>
                  <a:lnTo>
                    <a:pt x="6" y="44"/>
                  </a:lnTo>
                  <a:lnTo>
                    <a:pt x="6" y="32"/>
                  </a:lnTo>
                  <a:lnTo>
                    <a:pt x="19" y="32"/>
                  </a:lnTo>
                  <a:lnTo>
                    <a:pt x="19" y="44"/>
                  </a:lnTo>
                  <a:close/>
                  <a:moveTo>
                    <a:pt x="19" y="20"/>
                  </a:moveTo>
                  <a:lnTo>
                    <a:pt x="6" y="20"/>
                  </a:lnTo>
                  <a:lnTo>
                    <a:pt x="6" y="6"/>
                  </a:lnTo>
                  <a:lnTo>
                    <a:pt x="19" y="6"/>
                  </a:lnTo>
                  <a:lnTo>
                    <a:pt x="19" y="20"/>
                  </a:lnTo>
                  <a:close/>
                  <a:moveTo>
                    <a:pt x="76" y="70"/>
                  </a:moveTo>
                  <a:lnTo>
                    <a:pt x="26" y="70"/>
                  </a:lnTo>
                  <a:lnTo>
                    <a:pt x="26" y="6"/>
                  </a:lnTo>
                  <a:lnTo>
                    <a:pt x="76" y="6"/>
                  </a:lnTo>
                  <a:lnTo>
                    <a:pt x="76" y="70"/>
                  </a:lnTo>
                  <a:close/>
                  <a:moveTo>
                    <a:pt x="95" y="70"/>
                  </a:moveTo>
                  <a:lnTo>
                    <a:pt x="83" y="70"/>
                  </a:lnTo>
                  <a:lnTo>
                    <a:pt x="83" y="57"/>
                  </a:lnTo>
                  <a:lnTo>
                    <a:pt x="95" y="57"/>
                  </a:lnTo>
                  <a:lnTo>
                    <a:pt x="95" y="70"/>
                  </a:lnTo>
                  <a:close/>
                  <a:moveTo>
                    <a:pt x="95" y="44"/>
                  </a:moveTo>
                  <a:lnTo>
                    <a:pt x="83" y="44"/>
                  </a:lnTo>
                  <a:lnTo>
                    <a:pt x="83" y="32"/>
                  </a:lnTo>
                  <a:lnTo>
                    <a:pt x="95" y="32"/>
                  </a:lnTo>
                  <a:lnTo>
                    <a:pt x="95" y="44"/>
                  </a:lnTo>
                  <a:close/>
                  <a:moveTo>
                    <a:pt x="95" y="20"/>
                  </a:moveTo>
                  <a:lnTo>
                    <a:pt x="83" y="20"/>
                  </a:lnTo>
                  <a:lnTo>
                    <a:pt x="83" y="6"/>
                  </a:lnTo>
                  <a:lnTo>
                    <a:pt x="95" y="6"/>
                  </a:lnTo>
                  <a:lnTo>
                    <a:pt x="95" y="20"/>
                  </a:lnTo>
                  <a:close/>
                  <a:moveTo>
                    <a:pt x="38" y="20"/>
                  </a:moveTo>
                  <a:lnTo>
                    <a:pt x="38" y="57"/>
                  </a:lnTo>
                  <a:lnTo>
                    <a:pt x="63" y="38"/>
                  </a:lnTo>
                  <a:lnTo>
                    <a:pt x="38" y="2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6" name="Google Shape;56;p10"/>
            <p:cNvSpPr/>
            <p:nvPr/>
          </p:nvSpPr>
          <p:spPr>
            <a:xfrm>
              <a:off x="4423" y="1784"/>
              <a:ext cx="60" cy="57"/>
            </a:xfrm>
            <a:custGeom>
              <a:avLst/>
              <a:gdLst/>
              <a:ahLst/>
              <a:cxnLst/>
              <a:rect l="l" t="t" r="r" b="b"/>
              <a:pathLst>
                <a:path w="60" h="57" extrusionOk="0">
                  <a:moveTo>
                    <a:pt x="60" y="21"/>
                  </a:moveTo>
                  <a:lnTo>
                    <a:pt x="39" y="18"/>
                  </a:lnTo>
                  <a:lnTo>
                    <a:pt x="30" y="0"/>
                  </a:lnTo>
                  <a:lnTo>
                    <a:pt x="21" y="18"/>
                  </a:lnTo>
                  <a:lnTo>
                    <a:pt x="0" y="21"/>
                  </a:lnTo>
                  <a:lnTo>
                    <a:pt x="14" y="36"/>
                  </a:lnTo>
                  <a:lnTo>
                    <a:pt x="11" y="57"/>
                  </a:lnTo>
                  <a:lnTo>
                    <a:pt x="30" y="47"/>
                  </a:lnTo>
                  <a:lnTo>
                    <a:pt x="49" y="57"/>
                  </a:lnTo>
                  <a:lnTo>
                    <a:pt x="45" y="36"/>
                  </a:lnTo>
                  <a:lnTo>
                    <a:pt x="60" y="21"/>
                  </a:lnTo>
                  <a:close/>
                  <a:moveTo>
                    <a:pt x="30" y="42"/>
                  </a:moveTo>
                  <a:lnTo>
                    <a:pt x="17" y="49"/>
                  </a:lnTo>
                  <a:lnTo>
                    <a:pt x="19" y="34"/>
                  </a:lnTo>
                  <a:lnTo>
                    <a:pt x="8" y="25"/>
                  </a:lnTo>
                  <a:lnTo>
                    <a:pt x="23" y="22"/>
                  </a:lnTo>
                  <a:lnTo>
                    <a:pt x="30" y="9"/>
                  </a:lnTo>
                  <a:lnTo>
                    <a:pt x="37" y="22"/>
                  </a:lnTo>
                  <a:lnTo>
                    <a:pt x="51" y="25"/>
                  </a:lnTo>
                  <a:lnTo>
                    <a:pt x="40" y="34"/>
                  </a:lnTo>
                  <a:lnTo>
                    <a:pt x="43" y="49"/>
                  </a:lnTo>
                  <a:lnTo>
                    <a:pt x="30" y="42"/>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7" name="Google Shape;57;p10"/>
            <p:cNvSpPr/>
            <p:nvPr/>
          </p:nvSpPr>
          <p:spPr>
            <a:xfrm>
              <a:off x="4225" y="1207"/>
              <a:ext cx="74" cy="79"/>
            </a:xfrm>
            <a:custGeom>
              <a:avLst/>
              <a:gdLst/>
              <a:ahLst/>
              <a:cxnLst/>
              <a:rect l="l" t="t" r="r" b="b"/>
              <a:pathLst>
                <a:path w="60" h="65" extrusionOk="0">
                  <a:moveTo>
                    <a:pt x="48" y="11"/>
                  </a:moveTo>
                  <a:cubicBezTo>
                    <a:pt x="53" y="11"/>
                    <a:pt x="58" y="9"/>
                    <a:pt x="60" y="7"/>
                  </a:cubicBezTo>
                  <a:cubicBezTo>
                    <a:pt x="60" y="45"/>
                    <a:pt x="60" y="45"/>
                    <a:pt x="60" y="45"/>
                  </a:cubicBezTo>
                  <a:cubicBezTo>
                    <a:pt x="58" y="47"/>
                    <a:pt x="53" y="49"/>
                    <a:pt x="48" y="49"/>
                  </a:cubicBezTo>
                  <a:cubicBezTo>
                    <a:pt x="43" y="49"/>
                    <a:pt x="39" y="48"/>
                    <a:pt x="36" y="46"/>
                  </a:cubicBezTo>
                  <a:cubicBezTo>
                    <a:pt x="33" y="44"/>
                    <a:pt x="29" y="42"/>
                    <a:pt x="24" y="42"/>
                  </a:cubicBezTo>
                  <a:cubicBezTo>
                    <a:pt x="19" y="42"/>
                    <a:pt x="15" y="45"/>
                    <a:pt x="12" y="47"/>
                  </a:cubicBezTo>
                  <a:cubicBezTo>
                    <a:pt x="12" y="9"/>
                    <a:pt x="12" y="9"/>
                    <a:pt x="12" y="9"/>
                  </a:cubicBezTo>
                  <a:cubicBezTo>
                    <a:pt x="15" y="7"/>
                    <a:pt x="19" y="5"/>
                    <a:pt x="24" y="5"/>
                  </a:cubicBezTo>
                  <a:cubicBezTo>
                    <a:pt x="29" y="5"/>
                    <a:pt x="33" y="6"/>
                    <a:pt x="36" y="8"/>
                  </a:cubicBezTo>
                  <a:cubicBezTo>
                    <a:pt x="39" y="10"/>
                    <a:pt x="43" y="11"/>
                    <a:pt x="48" y="11"/>
                  </a:cubicBezTo>
                  <a:close/>
                  <a:moveTo>
                    <a:pt x="4" y="0"/>
                  </a:moveTo>
                  <a:cubicBezTo>
                    <a:pt x="6" y="0"/>
                    <a:pt x="8" y="2"/>
                    <a:pt x="8" y="5"/>
                  </a:cubicBezTo>
                  <a:cubicBezTo>
                    <a:pt x="8" y="65"/>
                    <a:pt x="8" y="65"/>
                    <a:pt x="8" y="65"/>
                  </a:cubicBezTo>
                  <a:cubicBezTo>
                    <a:pt x="0" y="65"/>
                    <a:pt x="0" y="65"/>
                    <a:pt x="0" y="65"/>
                  </a:cubicBezTo>
                  <a:cubicBezTo>
                    <a:pt x="0" y="5"/>
                    <a:pt x="0" y="5"/>
                    <a:pt x="0" y="5"/>
                  </a:cubicBezTo>
                  <a:cubicBezTo>
                    <a:pt x="0" y="2"/>
                    <a:pt x="1" y="0"/>
                    <a:pt x="4" y="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8" name="Google Shape;58;p10"/>
            <p:cNvSpPr/>
            <p:nvPr/>
          </p:nvSpPr>
          <p:spPr>
            <a:xfrm>
              <a:off x="4132" y="1168"/>
              <a:ext cx="78" cy="80"/>
            </a:xfrm>
            <a:custGeom>
              <a:avLst/>
              <a:gdLst/>
              <a:ahLst/>
              <a:cxnLst/>
              <a:rect l="l" t="t" r="r" b="b"/>
              <a:pathLst>
                <a:path w="64" h="65" extrusionOk="0">
                  <a:moveTo>
                    <a:pt x="54" y="0"/>
                  </a:moveTo>
                  <a:cubicBezTo>
                    <a:pt x="49" y="0"/>
                    <a:pt x="44" y="5"/>
                    <a:pt x="44" y="10"/>
                  </a:cubicBezTo>
                  <a:cubicBezTo>
                    <a:pt x="44" y="41"/>
                    <a:pt x="44" y="41"/>
                    <a:pt x="44" y="41"/>
                  </a:cubicBezTo>
                  <a:cubicBezTo>
                    <a:pt x="52" y="41"/>
                    <a:pt x="52" y="41"/>
                    <a:pt x="52" y="41"/>
                  </a:cubicBezTo>
                  <a:cubicBezTo>
                    <a:pt x="52" y="65"/>
                    <a:pt x="52" y="65"/>
                    <a:pt x="52" y="65"/>
                  </a:cubicBezTo>
                  <a:cubicBezTo>
                    <a:pt x="64" y="65"/>
                    <a:pt x="64" y="65"/>
                    <a:pt x="64" y="65"/>
                  </a:cubicBezTo>
                  <a:cubicBezTo>
                    <a:pt x="64" y="10"/>
                    <a:pt x="64" y="10"/>
                    <a:pt x="64" y="10"/>
                  </a:cubicBezTo>
                  <a:cubicBezTo>
                    <a:pt x="64" y="5"/>
                    <a:pt x="60" y="0"/>
                    <a:pt x="54" y="0"/>
                  </a:cubicBezTo>
                  <a:close/>
                  <a:moveTo>
                    <a:pt x="26" y="0"/>
                  </a:moveTo>
                  <a:cubicBezTo>
                    <a:pt x="25" y="0"/>
                    <a:pt x="24" y="1"/>
                    <a:pt x="24" y="2"/>
                  </a:cubicBezTo>
                  <a:cubicBezTo>
                    <a:pt x="24" y="16"/>
                    <a:pt x="24" y="16"/>
                    <a:pt x="24" y="16"/>
                  </a:cubicBezTo>
                  <a:cubicBezTo>
                    <a:pt x="24" y="17"/>
                    <a:pt x="23" y="17"/>
                    <a:pt x="22" y="17"/>
                  </a:cubicBezTo>
                  <a:cubicBezTo>
                    <a:pt x="21" y="17"/>
                    <a:pt x="20" y="17"/>
                    <a:pt x="20" y="16"/>
                  </a:cubicBezTo>
                  <a:cubicBezTo>
                    <a:pt x="20" y="2"/>
                    <a:pt x="20" y="2"/>
                    <a:pt x="20" y="2"/>
                  </a:cubicBezTo>
                  <a:cubicBezTo>
                    <a:pt x="20" y="1"/>
                    <a:pt x="19" y="0"/>
                    <a:pt x="18" y="0"/>
                  </a:cubicBezTo>
                  <a:cubicBezTo>
                    <a:pt x="17" y="0"/>
                    <a:pt x="16" y="1"/>
                    <a:pt x="16" y="2"/>
                  </a:cubicBezTo>
                  <a:cubicBezTo>
                    <a:pt x="16" y="16"/>
                    <a:pt x="16" y="16"/>
                    <a:pt x="16" y="16"/>
                  </a:cubicBezTo>
                  <a:cubicBezTo>
                    <a:pt x="16" y="17"/>
                    <a:pt x="15" y="17"/>
                    <a:pt x="14" y="17"/>
                  </a:cubicBezTo>
                  <a:cubicBezTo>
                    <a:pt x="13" y="17"/>
                    <a:pt x="12" y="17"/>
                    <a:pt x="12" y="16"/>
                  </a:cubicBezTo>
                  <a:cubicBezTo>
                    <a:pt x="12" y="2"/>
                    <a:pt x="12" y="2"/>
                    <a:pt x="12" y="2"/>
                  </a:cubicBezTo>
                  <a:cubicBezTo>
                    <a:pt x="12" y="1"/>
                    <a:pt x="11" y="0"/>
                    <a:pt x="10" y="0"/>
                  </a:cubicBezTo>
                  <a:cubicBezTo>
                    <a:pt x="9" y="0"/>
                    <a:pt x="8" y="1"/>
                    <a:pt x="8" y="2"/>
                  </a:cubicBezTo>
                  <a:cubicBezTo>
                    <a:pt x="8" y="16"/>
                    <a:pt x="8" y="16"/>
                    <a:pt x="8" y="16"/>
                  </a:cubicBezTo>
                  <a:cubicBezTo>
                    <a:pt x="8" y="17"/>
                    <a:pt x="7" y="17"/>
                    <a:pt x="6" y="17"/>
                  </a:cubicBezTo>
                  <a:cubicBezTo>
                    <a:pt x="5" y="17"/>
                    <a:pt x="4" y="17"/>
                    <a:pt x="4" y="16"/>
                  </a:cubicBezTo>
                  <a:cubicBezTo>
                    <a:pt x="4" y="2"/>
                    <a:pt x="4" y="2"/>
                    <a:pt x="4" y="2"/>
                  </a:cubicBezTo>
                  <a:cubicBezTo>
                    <a:pt x="4" y="1"/>
                    <a:pt x="3" y="0"/>
                    <a:pt x="2" y="0"/>
                  </a:cubicBezTo>
                  <a:cubicBezTo>
                    <a:pt x="0" y="0"/>
                    <a:pt x="0" y="1"/>
                    <a:pt x="0" y="2"/>
                  </a:cubicBezTo>
                  <a:cubicBezTo>
                    <a:pt x="0" y="16"/>
                    <a:pt x="0" y="16"/>
                    <a:pt x="0" y="16"/>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6"/>
                    <a:pt x="28" y="16"/>
                    <a:pt x="28" y="16"/>
                  </a:cubicBezTo>
                  <a:cubicBezTo>
                    <a:pt x="28" y="2"/>
                    <a:pt x="28" y="2"/>
                    <a:pt x="28" y="2"/>
                  </a:cubicBezTo>
                  <a:cubicBezTo>
                    <a:pt x="28" y="1"/>
                    <a:pt x="27" y="0"/>
                    <a:pt x="26" y="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59" name="Google Shape;59;p10"/>
            <p:cNvSpPr/>
            <p:nvPr/>
          </p:nvSpPr>
          <p:spPr>
            <a:xfrm>
              <a:off x="4286" y="1899"/>
              <a:ext cx="91" cy="102"/>
            </a:xfrm>
            <a:custGeom>
              <a:avLst/>
              <a:gdLst/>
              <a:ahLst/>
              <a:cxnLst/>
              <a:rect l="l" t="t" r="r" b="b"/>
              <a:pathLst>
                <a:path w="74" h="83" extrusionOk="0">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5"/>
                  </a:cubicBezTo>
                  <a:cubicBezTo>
                    <a:pt x="41" y="11"/>
                    <a:pt x="38" y="18"/>
                    <a:pt x="36" y="24"/>
                  </a:cubicBezTo>
                  <a:cubicBezTo>
                    <a:pt x="35" y="18"/>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6"/>
                    <a:pt x="0" y="46"/>
                    <a:pt x="0" y="46"/>
                  </a:cubicBezTo>
                  <a:cubicBezTo>
                    <a:pt x="6" y="46"/>
                    <a:pt x="6" y="46"/>
                    <a:pt x="6" y="46"/>
                  </a:cubicBezTo>
                  <a:cubicBezTo>
                    <a:pt x="6" y="83"/>
                    <a:pt x="6" y="83"/>
                    <a:pt x="6" y="83"/>
                  </a:cubicBezTo>
                  <a:cubicBezTo>
                    <a:pt x="69" y="83"/>
                    <a:pt x="69" y="83"/>
                    <a:pt x="69" y="83"/>
                  </a:cubicBezTo>
                  <a:cubicBezTo>
                    <a:pt x="69" y="46"/>
                    <a:pt x="69" y="46"/>
                    <a:pt x="69" y="46"/>
                  </a:cubicBezTo>
                  <a:cubicBezTo>
                    <a:pt x="74" y="46"/>
                    <a:pt x="74" y="46"/>
                    <a:pt x="74" y="46"/>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3"/>
                    <a:pt x="30" y="24"/>
                  </a:cubicBezTo>
                  <a:cubicBezTo>
                    <a:pt x="30" y="24"/>
                    <a:pt x="29" y="24"/>
                    <a:pt x="29" y="23"/>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0" name="Google Shape;60;p10"/>
            <p:cNvSpPr/>
            <p:nvPr/>
          </p:nvSpPr>
          <p:spPr>
            <a:xfrm>
              <a:off x="4259" y="2360"/>
              <a:ext cx="95" cy="78"/>
            </a:xfrm>
            <a:custGeom>
              <a:avLst/>
              <a:gdLst/>
              <a:ahLst/>
              <a:cxnLst/>
              <a:rect l="l" t="t" r="r" b="b"/>
              <a:pathLst>
                <a:path w="77" h="63" extrusionOk="0">
                  <a:moveTo>
                    <a:pt x="0" y="32"/>
                  </a:moveTo>
                  <a:cubicBezTo>
                    <a:pt x="0" y="36"/>
                    <a:pt x="0" y="39"/>
                    <a:pt x="1" y="42"/>
                  </a:cubicBezTo>
                  <a:cubicBezTo>
                    <a:pt x="1" y="45"/>
                    <a:pt x="2" y="47"/>
                    <a:pt x="3" y="49"/>
                  </a:cubicBezTo>
                  <a:cubicBezTo>
                    <a:pt x="5" y="51"/>
                    <a:pt x="6" y="53"/>
                    <a:pt x="8" y="55"/>
                  </a:cubicBezTo>
                  <a:cubicBezTo>
                    <a:pt x="10" y="56"/>
                    <a:pt x="12" y="58"/>
                    <a:pt x="14" y="59"/>
                  </a:cubicBezTo>
                  <a:cubicBezTo>
                    <a:pt x="16" y="60"/>
                    <a:pt x="18" y="60"/>
                    <a:pt x="21" y="61"/>
                  </a:cubicBezTo>
                  <a:cubicBezTo>
                    <a:pt x="23" y="62"/>
                    <a:pt x="26" y="62"/>
                    <a:pt x="29" y="62"/>
                  </a:cubicBezTo>
                  <a:cubicBezTo>
                    <a:pt x="32" y="63"/>
                    <a:pt x="35" y="63"/>
                    <a:pt x="38" y="63"/>
                  </a:cubicBezTo>
                  <a:cubicBezTo>
                    <a:pt x="42" y="63"/>
                    <a:pt x="45" y="63"/>
                    <a:pt x="47" y="62"/>
                  </a:cubicBezTo>
                  <a:cubicBezTo>
                    <a:pt x="50" y="62"/>
                    <a:pt x="53" y="62"/>
                    <a:pt x="56" y="61"/>
                  </a:cubicBezTo>
                  <a:cubicBezTo>
                    <a:pt x="58" y="60"/>
                    <a:pt x="61" y="60"/>
                    <a:pt x="63" y="59"/>
                  </a:cubicBezTo>
                  <a:cubicBezTo>
                    <a:pt x="65" y="58"/>
                    <a:pt x="67" y="56"/>
                    <a:pt x="69" y="55"/>
                  </a:cubicBezTo>
                  <a:cubicBezTo>
                    <a:pt x="71" y="53"/>
                    <a:pt x="72" y="51"/>
                    <a:pt x="73" y="49"/>
                  </a:cubicBezTo>
                  <a:cubicBezTo>
                    <a:pt x="74" y="47"/>
                    <a:pt x="75" y="45"/>
                    <a:pt x="76" y="42"/>
                  </a:cubicBezTo>
                  <a:cubicBezTo>
                    <a:pt x="77" y="39"/>
                    <a:pt x="77" y="36"/>
                    <a:pt x="77" y="32"/>
                  </a:cubicBezTo>
                  <a:cubicBezTo>
                    <a:pt x="77" y="26"/>
                    <a:pt x="75" y="21"/>
                    <a:pt x="71" y="16"/>
                  </a:cubicBezTo>
                  <a:cubicBezTo>
                    <a:pt x="71" y="16"/>
                    <a:pt x="71" y="15"/>
                    <a:pt x="71" y="14"/>
                  </a:cubicBezTo>
                  <a:cubicBezTo>
                    <a:pt x="71" y="13"/>
                    <a:pt x="72" y="12"/>
                    <a:pt x="72" y="11"/>
                  </a:cubicBezTo>
                  <a:cubicBezTo>
                    <a:pt x="72" y="9"/>
                    <a:pt x="72" y="8"/>
                    <a:pt x="72" y="6"/>
                  </a:cubicBezTo>
                  <a:cubicBezTo>
                    <a:pt x="71" y="4"/>
                    <a:pt x="71" y="2"/>
                    <a:pt x="70" y="0"/>
                  </a:cubicBezTo>
                  <a:cubicBezTo>
                    <a:pt x="69" y="0"/>
                    <a:pt x="69" y="0"/>
                    <a:pt x="69" y="0"/>
                  </a:cubicBezTo>
                  <a:cubicBezTo>
                    <a:pt x="69" y="0"/>
                    <a:pt x="68" y="0"/>
                    <a:pt x="67" y="0"/>
                  </a:cubicBezTo>
                  <a:cubicBezTo>
                    <a:pt x="67" y="0"/>
                    <a:pt x="65" y="0"/>
                    <a:pt x="64" y="1"/>
                  </a:cubicBezTo>
                  <a:cubicBezTo>
                    <a:pt x="63" y="1"/>
                    <a:pt x="61" y="2"/>
                    <a:pt x="60" y="3"/>
                  </a:cubicBezTo>
                  <a:cubicBezTo>
                    <a:pt x="58" y="4"/>
                    <a:pt x="56" y="5"/>
                    <a:pt x="53" y="6"/>
                  </a:cubicBezTo>
                  <a:cubicBezTo>
                    <a:pt x="50" y="5"/>
                    <a:pt x="45" y="5"/>
                    <a:pt x="38" y="5"/>
                  </a:cubicBezTo>
                  <a:cubicBezTo>
                    <a:pt x="32" y="5"/>
                    <a:pt x="27" y="5"/>
                    <a:pt x="23" y="6"/>
                  </a:cubicBezTo>
                  <a:cubicBezTo>
                    <a:pt x="21" y="5"/>
                    <a:pt x="19" y="4"/>
                    <a:pt x="17" y="3"/>
                  </a:cubicBezTo>
                  <a:cubicBezTo>
                    <a:pt x="15" y="2"/>
                    <a:pt x="14" y="1"/>
                    <a:pt x="12" y="1"/>
                  </a:cubicBezTo>
                  <a:cubicBezTo>
                    <a:pt x="11" y="0"/>
                    <a:pt x="10" y="0"/>
                    <a:pt x="9" y="0"/>
                  </a:cubicBezTo>
                  <a:cubicBezTo>
                    <a:pt x="8" y="0"/>
                    <a:pt x="8" y="0"/>
                    <a:pt x="7" y="0"/>
                  </a:cubicBezTo>
                  <a:cubicBezTo>
                    <a:pt x="7" y="0"/>
                    <a:pt x="7" y="0"/>
                    <a:pt x="7" y="0"/>
                  </a:cubicBezTo>
                  <a:cubicBezTo>
                    <a:pt x="6" y="2"/>
                    <a:pt x="5" y="4"/>
                    <a:pt x="5" y="6"/>
                  </a:cubicBezTo>
                  <a:cubicBezTo>
                    <a:pt x="5" y="8"/>
                    <a:pt x="5" y="9"/>
                    <a:pt x="5" y="11"/>
                  </a:cubicBezTo>
                  <a:cubicBezTo>
                    <a:pt x="5" y="12"/>
                    <a:pt x="5" y="13"/>
                    <a:pt x="5" y="14"/>
                  </a:cubicBezTo>
                  <a:cubicBezTo>
                    <a:pt x="6" y="15"/>
                    <a:pt x="6" y="16"/>
                    <a:pt x="6" y="16"/>
                  </a:cubicBezTo>
                  <a:cubicBezTo>
                    <a:pt x="2" y="21"/>
                    <a:pt x="0" y="26"/>
                    <a:pt x="0" y="32"/>
                  </a:cubicBezTo>
                  <a:close/>
                  <a:moveTo>
                    <a:pt x="9" y="42"/>
                  </a:moveTo>
                  <a:cubicBezTo>
                    <a:pt x="9" y="38"/>
                    <a:pt x="11" y="35"/>
                    <a:pt x="14" y="32"/>
                  </a:cubicBezTo>
                  <a:cubicBezTo>
                    <a:pt x="15" y="31"/>
                    <a:pt x="16" y="30"/>
                    <a:pt x="18" y="30"/>
                  </a:cubicBezTo>
                  <a:cubicBezTo>
                    <a:pt x="19" y="29"/>
                    <a:pt x="20" y="29"/>
                    <a:pt x="22" y="29"/>
                  </a:cubicBezTo>
                  <a:cubicBezTo>
                    <a:pt x="24" y="29"/>
                    <a:pt x="25" y="29"/>
                    <a:pt x="27" y="29"/>
                  </a:cubicBezTo>
                  <a:cubicBezTo>
                    <a:pt x="28" y="29"/>
                    <a:pt x="30" y="29"/>
                    <a:pt x="32" y="29"/>
                  </a:cubicBezTo>
                  <a:cubicBezTo>
                    <a:pt x="35" y="30"/>
                    <a:pt x="36" y="30"/>
                    <a:pt x="38" y="30"/>
                  </a:cubicBezTo>
                  <a:cubicBezTo>
                    <a:pt x="40" y="30"/>
                    <a:pt x="42" y="30"/>
                    <a:pt x="44" y="29"/>
                  </a:cubicBezTo>
                  <a:cubicBezTo>
                    <a:pt x="46" y="29"/>
                    <a:pt x="48" y="29"/>
                    <a:pt x="49" y="29"/>
                  </a:cubicBezTo>
                  <a:cubicBezTo>
                    <a:pt x="51" y="29"/>
                    <a:pt x="52" y="29"/>
                    <a:pt x="54" y="29"/>
                  </a:cubicBezTo>
                  <a:cubicBezTo>
                    <a:pt x="56" y="29"/>
                    <a:pt x="57" y="29"/>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5"/>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5"/>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1" name="Google Shape;61;p10"/>
            <p:cNvSpPr/>
            <p:nvPr/>
          </p:nvSpPr>
          <p:spPr>
            <a:xfrm>
              <a:off x="4162" y="1351"/>
              <a:ext cx="154" cy="154"/>
            </a:xfrm>
            <a:custGeom>
              <a:avLst/>
              <a:gdLst/>
              <a:ahLst/>
              <a:cxnLst/>
              <a:rect l="l" t="t" r="r" b="b"/>
              <a:pathLst>
                <a:path w="125" h="125" extrusionOk="0">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2"/>
                    <a:pt x="100" y="67"/>
                  </a:cubicBezTo>
                  <a:cubicBezTo>
                    <a:pt x="117" y="67"/>
                    <a:pt x="117" y="67"/>
                    <a:pt x="117" y="67"/>
                  </a:cubicBezTo>
                  <a:cubicBezTo>
                    <a:pt x="116" y="72"/>
                    <a:pt x="115" y="78"/>
                    <a:pt x="113" y="83"/>
                  </a:cubicBezTo>
                  <a:lnTo>
                    <a:pt x="98" y="83"/>
                  </a:lnTo>
                  <a:close/>
                  <a:moveTo>
                    <a:pt x="27" y="42"/>
                  </a:moveTo>
                  <a:cubicBezTo>
                    <a:pt x="26" y="47"/>
                    <a:pt x="26" y="53"/>
                    <a:pt x="25" y="58"/>
                  </a:cubicBezTo>
                  <a:cubicBezTo>
                    <a:pt x="9" y="58"/>
                    <a:pt x="9" y="58"/>
                    <a:pt x="9" y="58"/>
                  </a:cubicBezTo>
                  <a:cubicBezTo>
                    <a:pt x="9" y="53"/>
                    <a:pt x="11" y="47"/>
                    <a:pt x="13" y="42"/>
                  </a:cubicBezTo>
                  <a:lnTo>
                    <a:pt x="27" y="42"/>
                  </a:lnTo>
                  <a:close/>
                  <a:moveTo>
                    <a:pt x="90" y="42"/>
                  </a:moveTo>
                  <a:cubicBezTo>
                    <a:pt x="91" y="47"/>
                    <a:pt x="92" y="53"/>
                    <a:pt x="92" y="58"/>
                  </a:cubicBezTo>
                  <a:cubicBezTo>
                    <a:pt x="67" y="58"/>
                    <a:pt x="67" y="58"/>
                    <a:pt x="67" y="58"/>
                  </a:cubicBezTo>
                  <a:cubicBezTo>
                    <a:pt x="67" y="42"/>
                    <a:pt x="67" y="42"/>
                    <a:pt x="67" y="42"/>
                  </a:cubicBezTo>
                  <a:lnTo>
                    <a:pt x="90" y="42"/>
                  </a:lnTo>
                  <a:close/>
                  <a:moveTo>
                    <a:pt x="67" y="33"/>
                  </a:moveTo>
                  <a:cubicBezTo>
                    <a:pt x="67" y="9"/>
                    <a:pt x="67" y="9"/>
                    <a:pt x="67" y="9"/>
                  </a:cubicBezTo>
                  <a:cubicBezTo>
                    <a:pt x="69" y="10"/>
                    <a:pt x="71" y="11"/>
                    <a:pt x="73" y="12"/>
                  </a:cubicBezTo>
                  <a:cubicBezTo>
                    <a:pt x="76" y="14"/>
                    <a:pt x="79" y="18"/>
                    <a:pt x="82" y="23"/>
                  </a:cubicBezTo>
                  <a:cubicBezTo>
                    <a:pt x="84" y="26"/>
                    <a:pt x="86" y="30"/>
                    <a:pt x="87" y="33"/>
                  </a:cubicBezTo>
                  <a:cubicBezTo>
                    <a:pt x="67" y="33"/>
                    <a:pt x="67" y="33"/>
                    <a:pt x="67" y="33"/>
                  </a:cubicBezTo>
                  <a:close/>
                  <a:moveTo>
                    <a:pt x="43" y="23"/>
                  </a:moveTo>
                  <a:cubicBezTo>
                    <a:pt x="46" y="18"/>
                    <a:pt x="50" y="14"/>
                    <a:pt x="53" y="12"/>
                  </a:cubicBezTo>
                  <a:cubicBezTo>
                    <a:pt x="55" y="11"/>
                    <a:pt x="57" y="10"/>
                    <a:pt x="59" y="9"/>
                  </a:cubicBezTo>
                  <a:cubicBezTo>
                    <a:pt x="59" y="33"/>
                    <a:pt x="59" y="33"/>
                    <a:pt x="59" y="33"/>
                  </a:cubicBezTo>
                  <a:cubicBezTo>
                    <a:pt x="38" y="33"/>
                    <a:pt x="38" y="33"/>
                    <a:pt x="38" y="33"/>
                  </a:cubicBezTo>
                  <a:cubicBezTo>
                    <a:pt x="40" y="30"/>
                    <a:pt x="41" y="26"/>
                    <a:pt x="43" y="23"/>
                  </a:cubicBezTo>
                  <a:close/>
                  <a:moveTo>
                    <a:pt x="59" y="42"/>
                  </a:moveTo>
                  <a:cubicBezTo>
                    <a:pt x="59" y="58"/>
                    <a:pt x="59" y="58"/>
                    <a:pt x="59" y="58"/>
                  </a:cubicBezTo>
                  <a:cubicBezTo>
                    <a:pt x="34" y="58"/>
                    <a:pt x="34" y="58"/>
                    <a:pt x="34" y="58"/>
                  </a:cubicBezTo>
                  <a:cubicBezTo>
                    <a:pt x="34" y="53"/>
                    <a:pt x="35" y="47"/>
                    <a:pt x="36" y="42"/>
                  </a:cubicBezTo>
                  <a:lnTo>
                    <a:pt x="59" y="42"/>
                  </a:lnTo>
                  <a:close/>
                  <a:moveTo>
                    <a:pt x="13" y="83"/>
                  </a:moveTo>
                  <a:cubicBezTo>
                    <a:pt x="11" y="78"/>
                    <a:pt x="9" y="72"/>
                    <a:pt x="9" y="67"/>
                  </a:cubicBezTo>
                  <a:cubicBezTo>
                    <a:pt x="25" y="67"/>
                    <a:pt x="25" y="67"/>
                    <a:pt x="25" y="67"/>
                  </a:cubicBezTo>
                  <a:cubicBezTo>
                    <a:pt x="26" y="72"/>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2"/>
                    <a:pt x="34" y="67"/>
                  </a:cubicBezTo>
                  <a:close/>
                  <a:moveTo>
                    <a:pt x="59" y="92"/>
                  </a:moveTo>
                  <a:cubicBezTo>
                    <a:pt x="59" y="116"/>
                    <a:pt x="59" y="116"/>
                    <a:pt x="59" y="116"/>
                  </a:cubicBezTo>
                  <a:cubicBezTo>
                    <a:pt x="57" y="115"/>
                    <a:pt x="55" y="114"/>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4"/>
                    <a:pt x="69" y="115"/>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2"/>
                    <a:pt x="91" y="78"/>
                    <a:pt x="90" y="83"/>
                  </a:cubicBezTo>
                  <a:lnTo>
                    <a:pt x="67" y="83"/>
                  </a:lnTo>
                  <a:close/>
                  <a:moveTo>
                    <a:pt x="100" y="58"/>
                  </a:moveTo>
                  <a:cubicBezTo>
                    <a:pt x="100" y="53"/>
                    <a:pt x="99" y="47"/>
                    <a:pt x="98" y="42"/>
                  </a:cubicBezTo>
                  <a:cubicBezTo>
                    <a:pt x="113" y="42"/>
                    <a:pt x="113" y="42"/>
                    <a:pt x="113" y="42"/>
                  </a:cubicBezTo>
                  <a:cubicBezTo>
                    <a:pt x="115" y="47"/>
                    <a:pt x="116" y="53"/>
                    <a:pt x="117" y="58"/>
                  </a:cubicBezTo>
                  <a:lnTo>
                    <a:pt x="100" y="58"/>
                  </a:lnTo>
                  <a:close/>
                  <a:moveTo>
                    <a:pt x="108" y="33"/>
                  </a:moveTo>
                  <a:cubicBezTo>
                    <a:pt x="96" y="33"/>
                    <a:pt x="96" y="33"/>
                    <a:pt x="96" y="33"/>
                  </a:cubicBezTo>
                  <a:cubicBezTo>
                    <a:pt x="93" y="26"/>
                    <a:pt x="90" y="19"/>
                    <a:pt x="86" y="14"/>
                  </a:cubicBezTo>
                  <a:cubicBezTo>
                    <a:pt x="92" y="16"/>
                    <a:pt x="97" y="20"/>
                    <a:pt x="101" y="24"/>
                  </a:cubicBezTo>
                  <a:cubicBezTo>
                    <a:pt x="104" y="27"/>
                    <a:pt x="106" y="30"/>
                    <a:pt x="108" y="33"/>
                  </a:cubicBezTo>
                  <a:close/>
                  <a:moveTo>
                    <a:pt x="25" y="24"/>
                  </a:moveTo>
                  <a:cubicBezTo>
                    <a:pt x="29" y="20"/>
                    <a:pt x="34" y="16"/>
                    <a:pt x="39" y="14"/>
                  </a:cubicBezTo>
                  <a:cubicBezTo>
                    <a:pt x="35" y="19"/>
                    <a:pt x="32" y="26"/>
                    <a:pt x="30" y="33"/>
                  </a:cubicBezTo>
                  <a:cubicBezTo>
                    <a:pt x="17" y="33"/>
                    <a:pt x="17" y="33"/>
                    <a:pt x="17" y="33"/>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2" name="Google Shape;62;p10"/>
            <p:cNvSpPr/>
            <p:nvPr/>
          </p:nvSpPr>
          <p:spPr>
            <a:xfrm>
              <a:off x="4133" y="1270"/>
              <a:ext cx="72" cy="73"/>
            </a:xfrm>
            <a:custGeom>
              <a:avLst/>
              <a:gdLst/>
              <a:ahLst/>
              <a:cxnLst/>
              <a:rect l="l" t="t" r="r" b="b"/>
              <a:pathLst>
                <a:path w="59" h="59" extrusionOk="0">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29"/>
                    <a:pt x="14" y="29"/>
                    <a:pt x="14" y="29"/>
                  </a:cubicBezTo>
                  <a:cubicBezTo>
                    <a:pt x="25" y="29"/>
                    <a:pt x="25" y="29"/>
                    <a:pt x="25" y="29"/>
                  </a:cubicBezTo>
                  <a:cubicBezTo>
                    <a:pt x="25" y="18"/>
                    <a:pt x="25" y="18"/>
                    <a:pt x="25" y="18"/>
                  </a:cubicBezTo>
                  <a:cubicBezTo>
                    <a:pt x="33" y="18"/>
                    <a:pt x="33" y="18"/>
                    <a:pt x="33" y="18"/>
                  </a:cubicBezTo>
                  <a:cubicBezTo>
                    <a:pt x="33" y="29"/>
                    <a:pt x="33" y="29"/>
                    <a:pt x="33" y="29"/>
                  </a:cubicBezTo>
                  <a:cubicBezTo>
                    <a:pt x="44" y="29"/>
                    <a:pt x="44" y="29"/>
                    <a:pt x="44" y="29"/>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3" name="Google Shape;63;p10"/>
            <p:cNvSpPr/>
            <p:nvPr/>
          </p:nvSpPr>
          <p:spPr>
            <a:xfrm>
              <a:off x="4215" y="1285"/>
              <a:ext cx="68" cy="54"/>
            </a:xfrm>
            <a:custGeom>
              <a:avLst/>
              <a:gdLst/>
              <a:ahLst/>
              <a:cxnLst/>
              <a:rect l="l" t="t" r="r" b="b"/>
              <a:pathLst>
                <a:path w="68" h="54" extrusionOk="0">
                  <a:moveTo>
                    <a:pt x="26" y="54"/>
                  </a:moveTo>
                  <a:lnTo>
                    <a:pt x="0" y="28"/>
                  </a:lnTo>
                  <a:lnTo>
                    <a:pt x="14" y="16"/>
                  </a:lnTo>
                  <a:lnTo>
                    <a:pt x="26" y="28"/>
                  </a:lnTo>
                  <a:lnTo>
                    <a:pt x="54" y="0"/>
                  </a:lnTo>
                  <a:lnTo>
                    <a:pt x="68" y="14"/>
                  </a:lnTo>
                  <a:lnTo>
                    <a:pt x="26" y="54"/>
                  </a:lnTo>
                  <a:close/>
                  <a:moveTo>
                    <a:pt x="7" y="28"/>
                  </a:moveTo>
                  <a:lnTo>
                    <a:pt x="26" y="47"/>
                  </a:lnTo>
                  <a:lnTo>
                    <a:pt x="60" y="14"/>
                  </a:lnTo>
                  <a:lnTo>
                    <a:pt x="54" y="8"/>
                  </a:lnTo>
                  <a:lnTo>
                    <a:pt x="26" y="36"/>
                  </a:lnTo>
                  <a:lnTo>
                    <a:pt x="14" y="22"/>
                  </a:lnTo>
                  <a:lnTo>
                    <a:pt x="7" y="2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4" name="Google Shape;64;p10"/>
            <p:cNvSpPr/>
            <p:nvPr/>
          </p:nvSpPr>
          <p:spPr>
            <a:xfrm>
              <a:off x="4214" y="2441"/>
              <a:ext cx="97" cy="100"/>
            </a:xfrm>
            <a:custGeom>
              <a:avLst/>
              <a:gdLst/>
              <a:ahLst/>
              <a:cxnLst/>
              <a:rect l="l" t="t" r="r" b="b"/>
              <a:pathLst>
                <a:path w="79" h="81" extrusionOk="0">
                  <a:moveTo>
                    <a:pt x="76" y="20"/>
                  </a:moveTo>
                  <a:cubicBezTo>
                    <a:pt x="73" y="18"/>
                    <a:pt x="70" y="19"/>
                    <a:pt x="69" y="22"/>
                  </a:cubicBezTo>
                  <a:cubicBezTo>
                    <a:pt x="68" y="23"/>
                    <a:pt x="68" y="23"/>
                    <a:pt x="68" y="23"/>
                  </a:cubicBezTo>
                  <a:cubicBezTo>
                    <a:pt x="22" y="14"/>
                    <a:pt x="22" y="14"/>
                    <a:pt x="22" y="14"/>
                  </a:cubicBezTo>
                  <a:cubicBezTo>
                    <a:pt x="23" y="8"/>
                    <a:pt x="23" y="8"/>
                    <a:pt x="23" y="8"/>
                  </a:cubicBezTo>
                  <a:cubicBezTo>
                    <a:pt x="23" y="6"/>
                    <a:pt x="21" y="4"/>
                    <a:pt x="19" y="3"/>
                  </a:cubicBezTo>
                  <a:cubicBezTo>
                    <a:pt x="6" y="1"/>
                    <a:pt x="6" y="1"/>
                    <a:pt x="6" y="1"/>
                  </a:cubicBezTo>
                  <a:cubicBezTo>
                    <a:pt x="3" y="0"/>
                    <a:pt x="1" y="2"/>
                    <a:pt x="0" y="5"/>
                  </a:cubicBezTo>
                  <a:cubicBezTo>
                    <a:pt x="0" y="7"/>
                    <a:pt x="1" y="10"/>
                    <a:pt x="4" y="11"/>
                  </a:cubicBezTo>
                  <a:cubicBezTo>
                    <a:pt x="12" y="12"/>
                    <a:pt x="12" y="12"/>
                    <a:pt x="12" y="12"/>
                  </a:cubicBezTo>
                  <a:cubicBezTo>
                    <a:pt x="10" y="48"/>
                    <a:pt x="10" y="48"/>
                    <a:pt x="10" y="48"/>
                  </a:cubicBezTo>
                  <a:cubicBezTo>
                    <a:pt x="10" y="51"/>
                    <a:pt x="11" y="53"/>
                    <a:pt x="14" y="54"/>
                  </a:cubicBezTo>
                  <a:cubicBezTo>
                    <a:pt x="56" y="62"/>
                    <a:pt x="56" y="62"/>
                    <a:pt x="56" y="62"/>
                  </a:cubicBezTo>
                  <a:cubicBezTo>
                    <a:pt x="58" y="62"/>
                    <a:pt x="60" y="61"/>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7"/>
                  </a:moveTo>
                  <a:cubicBezTo>
                    <a:pt x="38" y="22"/>
                    <a:pt x="38" y="22"/>
                    <a:pt x="38" y="22"/>
                  </a:cubicBezTo>
                  <a:cubicBezTo>
                    <a:pt x="48" y="24"/>
                    <a:pt x="48" y="24"/>
                    <a:pt x="48" y="24"/>
                  </a:cubicBezTo>
                  <a:cubicBezTo>
                    <a:pt x="47" y="29"/>
                    <a:pt x="47" y="29"/>
                    <a:pt x="47" y="29"/>
                  </a:cubicBezTo>
                  <a:lnTo>
                    <a:pt x="37" y="27"/>
                  </a:lnTo>
                  <a:close/>
                  <a:moveTo>
                    <a:pt x="22" y="19"/>
                  </a:moveTo>
                  <a:cubicBezTo>
                    <a:pt x="33" y="21"/>
                    <a:pt x="33" y="21"/>
                    <a:pt x="33" y="21"/>
                  </a:cubicBezTo>
                  <a:cubicBezTo>
                    <a:pt x="32" y="26"/>
                    <a:pt x="32" y="26"/>
                    <a:pt x="32" y="26"/>
                  </a:cubicBezTo>
                  <a:cubicBezTo>
                    <a:pt x="21" y="24"/>
                    <a:pt x="21" y="24"/>
                    <a:pt x="21" y="24"/>
                  </a:cubicBezTo>
                  <a:lnTo>
                    <a:pt x="22" y="19"/>
                  </a:lnTo>
                  <a:close/>
                  <a:moveTo>
                    <a:pt x="21" y="29"/>
                  </a:moveTo>
                  <a:cubicBezTo>
                    <a:pt x="31" y="31"/>
                    <a:pt x="31" y="31"/>
                    <a:pt x="31" y="31"/>
                  </a:cubicBezTo>
                  <a:cubicBezTo>
                    <a:pt x="30" y="36"/>
                    <a:pt x="30" y="36"/>
                    <a:pt x="30" y="36"/>
                  </a:cubicBezTo>
                  <a:cubicBezTo>
                    <a:pt x="21" y="35"/>
                    <a:pt x="21" y="35"/>
                    <a:pt x="21" y="35"/>
                  </a:cubicBezTo>
                  <a:lnTo>
                    <a:pt x="21" y="29"/>
                  </a:lnTo>
                  <a:close/>
                  <a:moveTo>
                    <a:pt x="20" y="40"/>
                  </a:moveTo>
                  <a:cubicBezTo>
                    <a:pt x="29" y="41"/>
                    <a:pt x="29" y="41"/>
                    <a:pt x="29" y="41"/>
                  </a:cubicBezTo>
                  <a:cubicBezTo>
                    <a:pt x="28" y="46"/>
                    <a:pt x="28" y="46"/>
                    <a:pt x="28" y="46"/>
                  </a:cubicBezTo>
                  <a:cubicBezTo>
                    <a:pt x="20" y="45"/>
                    <a:pt x="20" y="45"/>
                    <a:pt x="20" y="45"/>
                  </a:cubicBezTo>
                  <a:lnTo>
                    <a:pt x="20" y="40"/>
                  </a:lnTo>
                  <a:close/>
                  <a:moveTo>
                    <a:pt x="54" y="51"/>
                  </a:moveTo>
                  <a:cubicBezTo>
                    <a:pt x="48" y="50"/>
                    <a:pt x="48" y="50"/>
                    <a:pt x="48" y="50"/>
                  </a:cubicBezTo>
                  <a:cubicBezTo>
                    <a:pt x="49" y="45"/>
                    <a:pt x="49" y="45"/>
                    <a:pt x="49" y="45"/>
                  </a:cubicBezTo>
                  <a:cubicBezTo>
                    <a:pt x="57" y="47"/>
                    <a:pt x="57" y="47"/>
                    <a:pt x="57" y="47"/>
                  </a:cubicBezTo>
                  <a:lnTo>
                    <a:pt x="54" y="51"/>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5"/>
                    <a:pt x="23" y="73"/>
                    <a:pt x="24" y="69"/>
                  </a:cubicBezTo>
                  <a:cubicBezTo>
                    <a:pt x="24" y="69"/>
                    <a:pt x="24" y="69"/>
                    <a:pt x="24" y="69"/>
                  </a:cubicBezTo>
                  <a:cubicBezTo>
                    <a:pt x="25" y="64"/>
                    <a:pt x="22" y="61"/>
                    <a:pt x="18" y="60"/>
                  </a:cubicBezTo>
                  <a:cubicBezTo>
                    <a:pt x="14" y="59"/>
                    <a:pt x="10" y="62"/>
                    <a:pt x="9" y="66"/>
                  </a:cubicBezTo>
                  <a:close/>
                  <a:moveTo>
                    <a:pt x="39" y="72"/>
                  </a:moveTo>
                  <a:cubicBezTo>
                    <a:pt x="38" y="76"/>
                    <a:pt x="41" y="80"/>
                    <a:pt x="45" y="80"/>
                  </a:cubicBezTo>
                  <a:cubicBezTo>
                    <a:pt x="49" y="81"/>
                    <a:pt x="53" y="79"/>
                    <a:pt x="54" y="74"/>
                  </a:cubicBezTo>
                  <a:cubicBezTo>
                    <a:pt x="54" y="74"/>
                    <a:pt x="54" y="74"/>
                    <a:pt x="54" y="74"/>
                  </a:cubicBezTo>
                  <a:cubicBezTo>
                    <a:pt x="54" y="70"/>
                    <a:pt x="52" y="66"/>
                    <a:pt x="48" y="66"/>
                  </a:cubicBezTo>
                  <a:cubicBezTo>
                    <a:pt x="43" y="65"/>
                    <a:pt x="39" y="67"/>
                    <a:pt x="39" y="7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5" name="Google Shape;65;p10"/>
            <p:cNvSpPr/>
            <p:nvPr/>
          </p:nvSpPr>
          <p:spPr>
            <a:xfrm>
              <a:off x="4285" y="2294"/>
              <a:ext cx="58" cy="59"/>
            </a:xfrm>
            <a:custGeom>
              <a:avLst/>
              <a:gdLst/>
              <a:ahLst/>
              <a:cxnLst/>
              <a:rect l="l" t="t" r="r" b="b"/>
              <a:pathLst>
                <a:path w="47" h="48" extrusionOk="0">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6" name="Google Shape;66;p10"/>
            <p:cNvSpPr/>
            <p:nvPr/>
          </p:nvSpPr>
          <p:spPr>
            <a:xfrm>
              <a:off x="4157" y="2096"/>
              <a:ext cx="147" cy="143"/>
            </a:xfrm>
            <a:custGeom>
              <a:avLst/>
              <a:gdLst/>
              <a:ahLst/>
              <a:cxnLst/>
              <a:rect l="l" t="t" r="r" b="b"/>
              <a:pathLst>
                <a:path w="119" h="116" extrusionOk="0">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0"/>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1"/>
                    <a:pt x="22" y="80"/>
                    <a:pt x="22" y="79"/>
                  </a:cubicBezTo>
                  <a:cubicBezTo>
                    <a:pt x="21" y="76"/>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3"/>
                    <a:pt x="0" y="35"/>
                    <a:pt x="3" y="28"/>
                  </a:cubicBezTo>
                  <a:cubicBezTo>
                    <a:pt x="6" y="20"/>
                    <a:pt x="14" y="16"/>
                    <a:pt x="22" y="19"/>
                  </a:cubicBezTo>
                  <a:close/>
                  <a:moveTo>
                    <a:pt x="86" y="106"/>
                  </a:moveTo>
                  <a:cubicBezTo>
                    <a:pt x="88" y="106"/>
                    <a:pt x="90" y="105"/>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5"/>
                    <a:pt x="32" y="57"/>
                    <a:pt x="31" y="60"/>
                  </a:cubicBezTo>
                  <a:cubicBezTo>
                    <a:pt x="31" y="62"/>
                    <a:pt x="31" y="64"/>
                    <a:pt x="32" y="65"/>
                  </a:cubicBezTo>
                  <a:cubicBezTo>
                    <a:pt x="34" y="68"/>
                    <a:pt x="34" y="68"/>
                    <a:pt x="34" y="68"/>
                  </a:cubicBezTo>
                  <a:cubicBezTo>
                    <a:pt x="31" y="70"/>
                    <a:pt x="31" y="70"/>
                    <a:pt x="31" y="70"/>
                  </a:cubicBezTo>
                  <a:cubicBezTo>
                    <a:pt x="31" y="71"/>
                    <a:pt x="30" y="72"/>
                    <a:pt x="30" y="73"/>
                  </a:cubicBezTo>
                  <a:cubicBezTo>
                    <a:pt x="29" y="74"/>
                    <a:pt x="29" y="77"/>
                    <a:pt x="30" y="78"/>
                  </a:cubicBezTo>
                  <a:cubicBezTo>
                    <a:pt x="32" y="81"/>
                    <a:pt x="32" y="81"/>
                    <a:pt x="32" y="81"/>
                  </a:cubicBezTo>
                  <a:cubicBezTo>
                    <a:pt x="30" y="83"/>
                    <a:pt x="30" y="83"/>
                    <a:pt x="30" y="83"/>
                  </a:cubicBezTo>
                  <a:cubicBezTo>
                    <a:pt x="29" y="84"/>
                    <a:pt x="28" y="84"/>
                    <a:pt x="28" y="85"/>
                  </a:cubicBezTo>
                  <a:cubicBezTo>
                    <a:pt x="27" y="88"/>
                    <a:pt x="28" y="92"/>
                    <a:pt x="31" y="93"/>
                  </a:cubicBezTo>
                  <a:cubicBezTo>
                    <a:pt x="33" y="93"/>
                    <a:pt x="33" y="93"/>
                    <a:pt x="33" y="93"/>
                  </a:cubicBezTo>
                  <a:cubicBezTo>
                    <a:pt x="38" y="95"/>
                    <a:pt x="38" y="95"/>
                    <a:pt x="38" y="95"/>
                  </a:cubicBezTo>
                  <a:cubicBezTo>
                    <a:pt x="51" y="100"/>
                    <a:pt x="56" y="97"/>
                    <a:pt x="60" y="95"/>
                  </a:cubicBezTo>
                  <a:cubicBezTo>
                    <a:pt x="64" y="94"/>
                    <a:pt x="68" y="91"/>
                    <a:pt x="78" y="94"/>
                  </a:cubicBezTo>
                  <a:cubicBezTo>
                    <a:pt x="92" y="59"/>
                    <a:pt x="92" y="59"/>
                    <a:pt x="92" y="59"/>
                  </a:cubicBezTo>
                  <a:cubicBezTo>
                    <a:pt x="90" y="58"/>
                    <a:pt x="89" y="56"/>
                    <a:pt x="88" y="54"/>
                  </a:cubicBezTo>
                  <a:cubicBezTo>
                    <a:pt x="81" y="43"/>
                    <a:pt x="78" y="34"/>
                    <a:pt x="83" y="20"/>
                  </a:cubicBezTo>
                  <a:cubicBezTo>
                    <a:pt x="85" y="17"/>
                    <a:pt x="83" y="13"/>
                    <a:pt x="79" y="11"/>
                  </a:cubicBezTo>
                  <a:cubicBezTo>
                    <a:pt x="76" y="10"/>
                    <a:pt x="72" y="12"/>
                    <a:pt x="70" y="15"/>
                  </a:cubicBezTo>
                  <a:cubicBezTo>
                    <a:pt x="67" y="24"/>
                    <a:pt x="67" y="27"/>
                    <a:pt x="67" y="36"/>
                  </a:cubicBezTo>
                  <a:cubicBezTo>
                    <a:pt x="67" y="39"/>
                    <a:pt x="66" y="42"/>
                    <a:pt x="66" y="44"/>
                  </a:cubicBezTo>
                  <a:cubicBezTo>
                    <a:pt x="20" y="26"/>
                    <a:pt x="20" y="26"/>
                    <a:pt x="20" y="26"/>
                  </a:cubicBezTo>
                  <a:cubicBezTo>
                    <a:pt x="16" y="25"/>
                    <a:pt x="12" y="27"/>
                    <a:pt x="10" y="30"/>
                  </a:cubicBezTo>
                  <a:cubicBezTo>
                    <a:pt x="9" y="34"/>
                    <a:pt x="11" y="38"/>
                    <a:pt x="15" y="4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7" name="Google Shape;67;p10"/>
            <p:cNvSpPr/>
            <p:nvPr/>
          </p:nvSpPr>
          <p:spPr>
            <a:xfrm>
              <a:off x="4101" y="2246"/>
              <a:ext cx="177" cy="155"/>
            </a:xfrm>
            <a:custGeom>
              <a:avLst/>
              <a:gdLst/>
              <a:ahLst/>
              <a:cxnLst/>
              <a:rect l="l" t="t" r="r" b="b"/>
              <a:pathLst>
                <a:path w="144" h="126" extrusionOk="0">
                  <a:moveTo>
                    <a:pt x="144" y="41"/>
                  </a:moveTo>
                  <a:cubicBezTo>
                    <a:pt x="144" y="18"/>
                    <a:pt x="125" y="0"/>
                    <a:pt x="102" y="0"/>
                  </a:cubicBezTo>
                  <a:cubicBezTo>
                    <a:pt x="90" y="0"/>
                    <a:pt x="79" y="5"/>
                    <a:pt x="72" y="13"/>
                  </a:cubicBezTo>
                  <a:cubicBezTo>
                    <a:pt x="64" y="5"/>
                    <a:pt x="53" y="0"/>
                    <a:pt x="41" y="0"/>
                  </a:cubicBezTo>
                  <a:cubicBezTo>
                    <a:pt x="18" y="0"/>
                    <a:pt x="0" y="18"/>
                    <a:pt x="0" y="41"/>
                  </a:cubicBezTo>
                  <a:cubicBezTo>
                    <a:pt x="0" y="53"/>
                    <a:pt x="5" y="64"/>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4"/>
                    <a:pt x="144" y="53"/>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8"/>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8"/>
                    <a:pt x="126" y="41"/>
                  </a:cubicBezTo>
                  <a:cubicBezTo>
                    <a:pt x="126" y="48"/>
                    <a:pt x="123" y="54"/>
                    <a:pt x="118" y="59"/>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8" name="Google Shape;68;p10"/>
            <p:cNvSpPr/>
            <p:nvPr/>
          </p:nvSpPr>
          <p:spPr>
            <a:xfrm>
              <a:off x="4125" y="2413"/>
              <a:ext cx="75" cy="75"/>
            </a:xfrm>
            <a:custGeom>
              <a:avLst/>
              <a:gdLst/>
              <a:ahLst/>
              <a:cxnLst/>
              <a:rect l="l" t="t" r="r" b="b"/>
              <a:pathLst>
                <a:path w="61" h="61" extrusionOk="0">
                  <a:moveTo>
                    <a:pt x="31" y="0"/>
                  </a:moveTo>
                  <a:cubicBezTo>
                    <a:pt x="14" y="0"/>
                    <a:pt x="0" y="13"/>
                    <a:pt x="0" y="30"/>
                  </a:cubicBezTo>
                  <a:cubicBezTo>
                    <a:pt x="0" y="47"/>
                    <a:pt x="14" y="61"/>
                    <a:pt x="31" y="61"/>
                  </a:cubicBezTo>
                  <a:cubicBezTo>
                    <a:pt x="47" y="61"/>
                    <a:pt x="61" y="47"/>
                    <a:pt x="61" y="30"/>
                  </a:cubicBezTo>
                  <a:cubicBezTo>
                    <a:pt x="61" y="13"/>
                    <a:pt x="47" y="0"/>
                    <a:pt x="31" y="0"/>
                  </a:cubicBezTo>
                  <a:close/>
                  <a:moveTo>
                    <a:pt x="31" y="55"/>
                  </a:moveTo>
                  <a:cubicBezTo>
                    <a:pt x="17" y="55"/>
                    <a:pt x="6" y="44"/>
                    <a:pt x="6" y="30"/>
                  </a:cubicBezTo>
                  <a:cubicBezTo>
                    <a:pt x="6" y="17"/>
                    <a:pt x="17" y="5"/>
                    <a:pt x="31" y="5"/>
                  </a:cubicBezTo>
                  <a:cubicBezTo>
                    <a:pt x="44" y="5"/>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5"/>
                  </a:moveTo>
                  <a:cubicBezTo>
                    <a:pt x="23" y="45"/>
                    <a:pt x="23" y="45"/>
                    <a:pt x="23" y="45"/>
                  </a:cubicBezTo>
                  <a:cubicBezTo>
                    <a:pt x="23" y="42"/>
                    <a:pt x="23" y="42"/>
                    <a:pt x="23" y="42"/>
                  </a:cubicBezTo>
                  <a:cubicBezTo>
                    <a:pt x="27" y="42"/>
                    <a:pt x="27" y="42"/>
                    <a:pt x="27" y="42"/>
                  </a:cubicBezTo>
                  <a:cubicBezTo>
                    <a:pt x="27" y="30"/>
                    <a:pt x="27" y="30"/>
                    <a:pt x="27" y="30"/>
                  </a:cubicBezTo>
                  <a:cubicBezTo>
                    <a:pt x="23" y="30"/>
                    <a:pt x="23" y="30"/>
                    <a:pt x="23" y="30"/>
                  </a:cubicBezTo>
                  <a:cubicBezTo>
                    <a:pt x="23" y="26"/>
                    <a:pt x="23" y="26"/>
                    <a:pt x="23" y="26"/>
                  </a:cubicBezTo>
                  <a:cubicBezTo>
                    <a:pt x="34" y="26"/>
                    <a:pt x="34" y="26"/>
                    <a:pt x="34" y="26"/>
                  </a:cubicBezTo>
                  <a:cubicBezTo>
                    <a:pt x="34" y="42"/>
                    <a:pt x="34" y="42"/>
                    <a:pt x="34" y="42"/>
                  </a:cubicBezTo>
                  <a:cubicBezTo>
                    <a:pt x="38" y="42"/>
                    <a:pt x="38" y="42"/>
                    <a:pt x="38" y="42"/>
                  </a:cubicBezTo>
                  <a:lnTo>
                    <a:pt x="38" y="4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69" name="Google Shape;69;p10"/>
            <p:cNvSpPr/>
            <p:nvPr/>
          </p:nvSpPr>
          <p:spPr>
            <a:xfrm>
              <a:off x="4144" y="2538"/>
              <a:ext cx="115" cy="116"/>
            </a:xfrm>
            <a:custGeom>
              <a:avLst/>
              <a:gdLst/>
              <a:ahLst/>
              <a:cxnLst/>
              <a:rect l="l" t="t" r="r" b="b"/>
              <a:pathLst>
                <a:path w="94" h="94" extrusionOk="0">
                  <a:moveTo>
                    <a:pt x="85" y="20"/>
                  </a:moveTo>
                  <a:cubicBezTo>
                    <a:pt x="37" y="2"/>
                    <a:pt x="37" y="2"/>
                    <a:pt x="37" y="2"/>
                  </a:cubicBezTo>
                  <a:cubicBezTo>
                    <a:pt x="30" y="0"/>
                    <a:pt x="23" y="3"/>
                    <a:pt x="20" y="9"/>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0"/>
                    <a:pt x="61" y="52"/>
                  </a:cubicBezTo>
                  <a:cubicBezTo>
                    <a:pt x="58" y="60"/>
                    <a:pt x="49" y="63"/>
                    <a:pt x="42" y="61"/>
                  </a:cubicBezTo>
                  <a:cubicBezTo>
                    <a:pt x="34" y="58"/>
                    <a:pt x="31" y="49"/>
                    <a:pt x="33" y="42"/>
                  </a:cubicBezTo>
                  <a:cubicBezTo>
                    <a:pt x="34" y="40"/>
                    <a:pt x="35" y="39"/>
                    <a:pt x="36" y="38"/>
                  </a:cubicBezTo>
                  <a:close/>
                  <a:moveTo>
                    <a:pt x="76" y="53"/>
                  </a:moveTo>
                  <a:cubicBezTo>
                    <a:pt x="69" y="70"/>
                    <a:pt x="69" y="70"/>
                    <a:pt x="69" y="70"/>
                  </a:cubicBezTo>
                  <a:cubicBezTo>
                    <a:pt x="66" y="79"/>
                    <a:pt x="66" y="79"/>
                    <a:pt x="66" y="79"/>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0"/>
                    <a:pt x="28" y="63"/>
                    <a:pt x="39" y="67"/>
                  </a:cubicBezTo>
                  <a:cubicBezTo>
                    <a:pt x="51" y="71"/>
                    <a:pt x="63" y="66"/>
                    <a:pt x="67" y="55"/>
                  </a:cubicBezTo>
                  <a:cubicBezTo>
                    <a:pt x="68" y="53"/>
                    <a:pt x="68" y="51"/>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2"/>
                  </a:cubicBezTo>
                  <a:lnTo>
                    <a:pt x="82" y="3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0" name="Google Shape;70;p10"/>
            <p:cNvSpPr/>
            <p:nvPr/>
          </p:nvSpPr>
          <p:spPr>
            <a:xfrm>
              <a:off x="4215" y="2015"/>
              <a:ext cx="65" cy="65"/>
            </a:xfrm>
            <a:custGeom>
              <a:avLst/>
              <a:gdLst/>
              <a:ahLst/>
              <a:cxnLst/>
              <a:rect l="l" t="t" r="r" b="b"/>
              <a:pathLst>
                <a:path w="53" h="53" extrusionOk="0">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1" name="Google Shape;71;p10"/>
            <p:cNvSpPr/>
            <p:nvPr/>
          </p:nvSpPr>
          <p:spPr>
            <a:xfrm>
              <a:off x="4159" y="1925"/>
              <a:ext cx="119" cy="75"/>
            </a:xfrm>
            <a:custGeom>
              <a:avLst/>
              <a:gdLst/>
              <a:ahLst/>
              <a:cxnLst/>
              <a:rect l="l" t="t" r="r" b="b"/>
              <a:pathLst>
                <a:path w="119" h="75" extrusionOk="0">
                  <a:moveTo>
                    <a:pt x="36" y="52"/>
                  </a:moveTo>
                  <a:lnTo>
                    <a:pt x="36" y="30"/>
                  </a:lnTo>
                  <a:lnTo>
                    <a:pt x="59" y="30"/>
                  </a:lnTo>
                  <a:lnTo>
                    <a:pt x="29" y="0"/>
                  </a:lnTo>
                  <a:lnTo>
                    <a:pt x="0" y="30"/>
                  </a:lnTo>
                  <a:lnTo>
                    <a:pt x="22" y="30"/>
                  </a:lnTo>
                  <a:lnTo>
                    <a:pt x="22" y="68"/>
                  </a:lnTo>
                  <a:lnTo>
                    <a:pt x="66" y="68"/>
                  </a:lnTo>
                  <a:lnTo>
                    <a:pt x="51" y="52"/>
                  </a:lnTo>
                  <a:lnTo>
                    <a:pt x="36" y="52"/>
                  </a:lnTo>
                  <a:close/>
                  <a:moveTo>
                    <a:pt x="97" y="45"/>
                  </a:moveTo>
                  <a:lnTo>
                    <a:pt x="97" y="8"/>
                  </a:lnTo>
                  <a:lnTo>
                    <a:pt x="51" y="8"/>
                  </a:lnTo>
                  <a:lnTo>
                    <a:pt x="66" y="22"/>
                  </a:lnTo>
                  <a:lnTo>
                    <a:pt x="81" y="22"/>
                  </a:lnTo>
                  <a:lnTo>
                    <a:pt x="81" y="45"/>
                  </a:lnTo>
                  <a:lnTo>
                    <a:pt x="59" y="45"/>
                  </a:lnTo>
                  <a:lnTo>
                    <a:pt x="89" y="75"/>
                  </a:lnTo>
                  <a:lnTo>
                    <a:pt x="119" y="45"/>
                  </a:lnTo>
                  <a:lnTo>
                    <a:pt x="97" y="4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2" name="Google Shape;72;p10"/>
            <p:cNvSpPr/>
            <p:nvPr/>
          </p:nvSpPr>
          <p:spPr>
            <a:xfrm>
              <a:off x="4261" y="1531"/>
              <a:ext cx="122" cy="123"/>
            </a:xfrm>
            <a:custGeom>
              <a:avLst/>
              <a:gdLst/>
              <a:ahLst/>
              <a:cxnLst/>
              <a:rect l="l" t="t" r="r" b="b"/>
              <a:pathLst>
                <a:path w="100" h="100" extrusionOk="0">
                  <a:moveTo>
                    <a:pt x="96" y="85"/>
                  </a:moveTo>
                  <a:cubicBezTo>
                    <a:pt x="73" y="65"/>
                    <a:pt x="73" y="65"/>
                    <a:pt x="73" y="65"/>
                  </a:cubicBezTo>
                  <a:cubicBezTo>
                    <a:pt x="70" y="62"/>
                    <a:pt x="68" y="61"/>
                    <a:pt x="66" y="61"/>
                  </a:cubicBezTo>
                  <a:cubicBezTo>
                    <a:pt x="71" y="55"/>
                    <a:pt x="74" y="46"/>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0"/>
                    <a:pt x="97" y="97"/>
                  </a:cubicBezTo>
                  <a:cubicBezTo>
                    <a:pt x="100" y="94"/>
                    <a:pt x="100" y="88"/>
                    <a:pt x="96" y="85"/>
                  </a:cubicBezTo>
                  <a:close/>
                  <a:moveTo>
                    <a:pt x="37" y="62"/>
                  </a:moveTo>
                  <a:cubicBezTo>
                    <a:pt x="23" y="62"/>
                    <a:pt x="12" y="51"/>
                    <a:pt x="12" y="37"/>
                  </a:cubicBezTo>
                  <a:cubicBezTo>
                    <a:pt x="12" y="23"/>
                    <a:pt x="23" y="12"/>
                    <a:pt x="37" y="12"/>
                  </a:cubicBezTo>
                  <a:cubicBezTo>
                    <a:pt x="51" y="12"/>
                    <a:pt x="62" y="23"/>
                    <a:pt x="62" y="37"/>
                  </a:cubicBezTo>
                  <a:cubicBezTo>
                    <a:pt x="62" y="51"/>
                    <a:pt x="51" y="62"/>
                    <a:pt x="37" y="6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3" name="Google Shape;73;p10"/>
            <p:cNvSpPr/>
            <p:nvPr/>
          </p:nvSpPr>
          <p:spPr>
            <a:xfrm>
              <a:off x="4134" y="1516"/>
              <a:ext cx="152" cy="148"/>
            </a:xfrm>
            <a:custGeom>
              <a:avLst/>
              <a:gdLst/>
              <a:ahLst/>
              <a:cxnLst/>
              <a:rect l="l" t="t" r="r" b="b"/>
              <a:pathLst>
                <a:path w="124" h="120" extrusionOk="0">
                  <a:moveTo>
                    <a:pt x="78" y="84"/>
                  </a:moveTo>
                  <a:cubicBezTo>
                    <a:pt x="75" y="84"/>
                    <a:pt x="75" y="75"/>
                    <a:pt x="75" y="75"/>
                  </a:cubicBezTo>
                  <a:cubicBezTo>
                    <a:pt x="75" y="75"/>
                    <a:pt x="84" y="66"/>
                    <a:pt x="86" y="54"/>
                  </a:cubicBezTo>
                  <a:cubicBezTo>
                    <a:pt x="91" y="54"/>
                    <a:pt x="94" y="41"/>
                    <a:pt x="89" y="37"/>
                  </a:cubicBezTo>
                  <a:cubicBezTo>
                    <a:pt x="89" y="32"/>
                    <a:pt x="96" y="0"/>
                    <a:pt x="62" y="0"/>
                  </a:cubicBezTo>
                  <a:cubicBezTo>
                    <a:pt x="29" y="0"/>
                    <a:pt x="36" y="32"/>
                    <a:pt x="36" y="37"/>
                  </a:cubicBezTo>
                  <a:cubicBezTo>
                    <a:pt x="31" y="41"/>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4" name="Google Shape;74;p10"/>
            <p:cNvSpPr/>
            <p:nvPr/>
          </p:nvSpPr>
          <p:spPr>
            <a:xfrm>
              <a:off x="4164" y="2658"/>
              <a:ext cx="50" cy="81"/>
            </a:xfrm>
            <a:custGeom>
              <a:avLst/>
              <a:gdLst/>
              <a:ahLst/>
              <a:cxnLst/>
              <a:rect l="l" t="t" r="r" b="b"/>
              <a:pathLst>
                <a:path w="41" h="66" extrusionOk="0">
                  <a:moveTo>
                    <a:pt x="21" y="0"/>
                  </a:moveTo>
                  <a:cubicBezTo>
                    <a:pt x="9" y="0"/>
                    <a:pt x="0" y="10"/>
                    <a:pt x="0" y="21"/>
                  </a:cubicBezTo>
                  <a:cubicBezTo>
                    <a:pt x="0" y="42"/>
                    <a:pt x="21" y="66"/>
                    <a:pt x="21" y="66"/>
                  </a:cubicBezTo>
                  <a:cubicBezTo>
                    <a:pt x="21" y="66"/>
                    <a:pt x="41" y="42"/>
                    <a:pt x="41" y="21"/>
                  </a:cubicBezTo>
                  <a:cubicBezTo>
                    <a:pt x="41" y="10"/>
                    <a:pt x="32" y="0"/>
                    <a:pt x="21" y="0"/>
                  </a:cubicBezTo>
                  <a:close/>
                  <a:moveTo>
                    <a:pt x="21" y="34"/>
                  </a:moveTo>
                  <a:cubicBezTo>
                    <a:pt x="14" y="34"/>
                    <a:pt x="8" y="28"/>
                    <a:pt x="8" y="21"/>
                  </a:cubicBezTo>
                  <a:cubicBezTo>
                    <a:pt x="8" y="14"/>
                    <a:pt x="14" y="8"/>
                    <a:pt x="21" y="8"/>
                  </a:cubicBezTo>
                  <a:cubicBezTo>
                    <a:pt x="28" y="8"/>
                    <a:pt x="33" y="14"/>
                    <a:pt x="33" y="21"/>
                  </a:cubicBezTo>
                  <a:cubicBezTo>
                    <a:pt x="33" y="28"/>
                    <a:pt x="28" y="34"/>
                    <a:pt x="21" y="34"/>
                  </a:cubicBezTo>
                  <a:close/>
                  <a:moveTo>
                    <a:pt x="13" y="21"/>
                  </a:moveTo>
                  <a:cubicBezTo>
                    <a:pt x="13" y="25"/>
                    <a:pt x="16" y="29"/>
                    <a:pt x="21" y="29"/>
                  </a:cubicBezTo>
                  <a:cubicBezTo>
                    <a:pt x="25" y="29"/>
                    <a:pt x="29" y="25"/>
                    <a:pt x="29" y="21"/>
                  </a:cubicBezTo>
                  <a:cubicBezTo>
                    <a:pt x="29" y="17"/>
                    <a:pt x="25" y="13"/>
                    <a:pt x="21" y="13"/>
                  </a:cubicBezTo>
                  <a:cubicBezTo>
                    <a:pt x="16" y="13"/>
                    <a:pt x="13" y="17"/>
                    <a:pt x="13" y="2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5" name="Google Shape;75;p10"/>
            <p:cNvSpPr/>
            <p:nvPr/>
          </p:nvSpPr>
          <p:spPr>
            <a:xfrm>
              <a:off x="4108" y="2745"/>
              <a:ext cx="79" cy="105"/>
            </a:xfrm>
            <a:custGeom>
              <a:avLst/>
              <a:gdLst/>
              <a:ahLst/>
              <a:cxnLst/>
              <a:rect l="l" t="t" r="r" b="b"/>
              <a:pathLst>
                <a:path w="64" h="86" extrusionOk="0">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3"/>
                    <a:pt x="49" y="13"/>
                    <a:pt x="49" y="13"/>
                  </a:cubicBezTo>
                  <a:cubicBezTo>
                    <a:pt x="30" y="9"/>
                    <a:pt x="30" y="9"/>
                    <a:pt x="30" y="9"/>
                  </a:cubicBezTo>
                  <a:lnTo>
                    <a:pt x="31" y="7"/>
                  </a:lnTo>
                  <a:close/>
                  <a:moveTo>
                    <a:pt x="24" y="76"/>
                  </a:moveTo>
                  <a:cubicBezTo>
                    <a:pt x="21" y="76"/>
                    <a:pt x="19" y="73"/>
                    <a:pt x="20" y="70"/>
                  </a:cubicBezTo>
                  <a:cubicBezTo>
                    <a:pt x="21" y="68"/>
                    <a:pt x="23" y="66"/>
                    <a:pt x="26" y="67"/>
                  </a:cubicBezTo>
                  <a:cubicBezTo>
                    <a:pt x="29" y="67"/>
                    <a:pt x="30" y="70"/>
                    <a:pt x="30" y="73"/>
                  </a:cubicBezTo>
                  <a:cubicBezTo>
                    <a:pt x="29" y="75"/>
                    <a:pt x="26" y="77"/>
                    <a:pt x="24" y="76"/>
                  </a:cubicBezTo>
                  <a:close/>
                  <a:moveTo>
                    <a:pt x="46" y="67"/>
                  </a:moveTo>
                  <a:cubicBezTo>
                    <a:pt x="8" y="57"/>
                    <a:pt x="8" y="57"/>
                    <a:pt x="8" y="57"/>
                  </a:cubicBezTo>
                  <a:cubicBezTo>
                    <a:pt x="20" y="10"/>
                    <a:pt x="20" y="10"/>
                    <a:pt x="20" y="10"/>
                  </a:cubicBezTo>
                  <a:cubicBezTo>
                    <a:pt x="58" y="19"/>
                    <a:pt x="58" y="19"/>
                    <a:pt x="58" y="19"/>
                  </a:cubicBezTo>
                  <a:lnTo>
                    <a:pt x="46" y="6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6" name="Google Shape;76;p10"/>
            <p:cNvSpPr/>
            <p:nvPr/>
          </p:nvSpPr>
          <p:spPr>
            <a:xfrm>
              <a:off x="4091" y="2019"/>
              <a:ext cx="106" cy="80"/>
            </a:xfrm>
            <a:custGeom>
              <a:avLst/>
              <a:gdLst/>
              <a:ahLst/>
              <a:cxnLst/>
              <a:rect l="l" t="t" r="r" b="b"/>
              <a:pathLst>
                <a:path w="86" h="65" extrusionOk="0">
                  <a:moveTo>
                    <a:pt x="75" y="11"/>
                  </a:moveTo>
                  <a:cubicBezTo>
                    <a:pt x="75" y="0"/>
                    <a:pt x="75" y="0"/>
                    <a:pt x="75" y="0"/>
                  </a:cubicBezTo>
                  <a:cubicBezTo>
                    <a:pt x="0" y="0"/>
                    <a:pt x="0" y="0"/>
                    <a:pt x="0" y="0"/>
                  </a:cubicBezTo>
                  <a:cubicBezTo>
                    <a:pt x="0" y="59"/>
                    <a:pt x="0" y="59"/>
                    <a:pt x="0" y="59"/>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59"/>
                  </a:moveTo>
                  <a:cubicBezTo>
                    <a:pt x="5" y="59"/>
                    <a:pt x="5" y="59"/>
                    <a:pt x="5" y="59"/>
                  </a:cubicBezTo>
                  <a:cubicBezTo>
                    <a:pt x="5" y="5"/>
                    <a:pt x="5" y="5"/>
                    <a:pt x="5" y="5"/>
                  </a:cubicBezTo>
                  <a:cubicBezTo>
                    <a:pt x="70" y="5"/>
                    <a:pt x="70" y="5"/>
                    <a:pt x="70" y="5"/>
                  </a:cubicBezTo>
                  <a:lnTo>
                    <a:pt x="70" y="59"/>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7" name="Google Shape;77;p10"/>
            <p:cNvSpPr/>
            <p:nvPr/>
          </p:nvSpPr>
          <p:spPr>
            <a:xfrm>
              <a:off x="4204" y="1684"/>
              <a:ext cx="98" cy="99"/>
            </a:xfrm>
            <a:custGeom>
              <a:avLst/>
              <a:gdLst/>
              <a:ahLst/>
              <a:cxnLst/>
              <a:rect l="l" t="t" r="r" b="b"/>
              <a:pathLst>
                <a:path w="98" h="99" extrusionOk="0">
                  <a:moveTo>
                    <a:pt x="0" y="99"/>
                  </a:moveTo>
                  <a:lnTo>
                    <a:pt x="49" y="99"/>
                  </a:lnTo>
                  <a:lnTo>
                    <a:pt x="49" y="0"/>
                  </a:lnTo>
                  <a:lnTo>
                    <a:pt x="0" y="0"/>
                  </a:lnTo>
                  <a:lnTo>
                    <a:pt x="0" y="99"/>
                  </a:lnTo>
                  <a:close/>
                  <a:moveTo>
                    <a:pt x="31" y="13"/>
                  </a:moveTo>
                  <a:lnTo>
                    <a:pt x="43" y="13"/>
                  </a:lnTo>
                  <a:lnTo>
                    <a:pt x="43" y="25"/>
                  </a:lnTo>
                  <a:lnTo>
                    <a:pt x="31" y="25"/>
                  </a:lnTo>
                  <a:lnTo>
                    <a:pt x="31" y="13"/>
                  </a:lnTo>
                  <a:close/>
                  <a:moveTo>
                    <a:pt x="31" y="37"/>
                  </a:moveTo>
                  <a:lnTo>
                    <a:pt x="43" y="37"/>
                  </a:lnTo>
                  <a:lnTo>
                    <a:pt x="43" y="50"/>
                  </a:lnTo>
                  <a:lnTo>
                    <a:pt x="31" y="50"/>
                  </a:lnTo>
                  <a:lnTo>
                    <a:pt x="31" y="37"/>
                  </a:lnTo>
                  <a:close/>
                  <a:moveTo>
                    <a:pt x="31" y="62"/>
                  </a:moveTo>
                  <a:lnTo>
                    <a:pt x="43" y="62"/>
                  </a:lnTo>
                  <a:lnTo>
                    <a:pt x="43" y="74"/>
                  </a:lnTo>
                  <a:lnTo>
                    <a:pt x="31" y="74"/>
                  </a:lnTo>
                  <a:lnTo>
                    <a:pt x="31" y="62"/>
                  </a:lnTo>
                  <a:close/>
                  <a:moveTo>
                    <a:pt x="6" y="13"/>
                  </a:moveTo>
                  <a:lnTo>
                    <a:pt x="18" y="13"/>
                  </a:lnTo>
                  <a:lnTo>
                    <a:pt x="18" y="25"/>
                  </a:lnTo>
                  <a:lnTo>
                    <a:pt x="6" y="25"/>
                  </a:lnTo>
                  <a:lnTo>
                    <a:pt x="6" y="13"/>
                  </a:lnTo>
                  <a:close/>
                  <a:moveTo>
                    <a:pt x="6" y="37"/>
                  </a:moveTo>
                  <a:lnTo>
                    <a:pt x="18" y="37"/>
                  </a:lnTo>
                  <a:lnTo>
                    <a:pt x="18" y="50"/>
                  </a:lnTo>
                  <a:lnTo>
                    <a:pt x="6" y="50"/>
                  </a:lnTo>
                  <a:lnTo>
                    <a:pt x="6" y="37"/>
                  </a:lnTo>
                  <a:close/>
                  <a:moveTo>
                    <a:pt x="6" y="62"/>
                  </a:moveTo>
                  <a:lnTo>
                    <a:pt x="18" y="62"/>
                  </a:lnTo>
                  <a:lnTo>
                    <a:pt x="18" y="74"/>
                  </a:lnTo>
                  <a:lnTo>
                    <a:pt x="6" y="74"/>
                  </a:lnTo>
                  <a:lnTo>
                    <a:pt x="6" y="62"/>
                  </a:lnTo>
                  <a:close/>
                  <a:moveTo>
                    <a:pt x="55" y="31"/>
                  </a:moveTo>
                  <a:lnTo>
                    <a:pt x="98" y="31"/>
                  </a:lnTo>
                  <a:lnTo>
                    <a:pt x="98" y="37"/>
                  </a:lnTo>
                  <a:lnTo>
                    <a:pt x="55" y="37"/>
                  </a:lnTo>
                  <a:lnTo>
                    <a:pt x="55" y="31"/>
                  </a:lnTo>
                  <a:close/>
                  <a:moveTo>
                    <a:pt x="55" y="99"/>
                  </a:moveTo>
                  <a:lnTo>
                    <a:pt x="68" y="99"/>
                  </a:lnTo>
                  <a:lnTo>
                    <a:pt x="68" y="74"/>
                  </a:lnTo>
                  <a:lnTo>
                    <a:pt x="86" y="74"/>
                  </a:lnTo>
                  <a:lnTo>
                    <a:pt x="86" y="99"/>
                  </a:lnTo>
                  <a:lnTo>
                    <a:pt x="98" y="99"/>
                  </a:lnTo>
                  <a:lnTo>
                    <a:pt x="98" y="43"/>
                  </a:lnTo>
                  <a:lnTo>
                    <a:pt x="55" y="43"/>
                  </a:lnTo>
                  <a:lnTo>
                    <a:pt x="55" y="9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8" name="Google Shape;78;p10"/>
            <p:cNvSpPr/>
            <p:nvPr/>
          </p:nvSpPr>
          <p:spPr>
            <a:xfrm>
              <a:off x="4184" y="1805"/>
              <a:ext cx="105" cy="104"/>
            </a:xfrm>
            <a:custGeom>
              <a:avLst/>
              <a:gdLst/>
              <a:ahLst/>
              <a:cxnLst/>
              <a:rect l="l" t="t" r="r" b="b"/>
              <a:pathLst>
                <a:path w="85" h="85" extrusionOk="0">
                  <a:moveTo>
                    <a:pt x="79" y="24"/>
                  </a:moveTo>
                  <a:cubicBezTo>
                    <a:pt x="61" y="5"/>
                    <a:pt x="61" y="5"/>
                    <a:pt x="61" y="5"/>
                  </a:cubicBezTo>
                  <a:cubicBezTo>
                    <a:pt x="66" y="0"/>
                    <a:pt x="66" y="0"/>
                    <a:pt x="66" y="0"/>
                  </a:cubicBezTo>
                  <a:cubicBezTo>
                    <a:pt x="85" y="19"/>
                    <a:pt x="85" y="19"/>
                    <a:pt x="85" y="19"/>
                  </a:cubicBezTo>
                  <a:lnTo>
                    <a:pt x="79" y="24"/>
                  </a:lnTo>
                  <a:close/>
                  <a:moveTo>
                    <a:pt x="74" y="29"/>
                  </a:moveTo>
                  <a:cubicBezTo>
                    <a:pt x="71" y="59"/>
                    <a:pt x="71" y="59"/>
                    <a:pt x="71" y="59"/>
                  </a:cubicBezTo>
                  <a:cubicBezTo>
                    <a:pt x="47" y="59"/>
                    <a:pt x="13" y="85"/>
                    <a:pt x="13" y="85"/>
                  </a:cubicBezTo>
                  <a:cubicBezTo>
                    <a:pt x="8" y="81"/>
                    <a:pt x="8" y="81"/>
                    <a:pt x="8" y="81"/>
                  </a:cubicBezTo>
                  <a:cubicBezTo>
                    <a:pt x="31" y="58"/>
                    <a:pt x="31" y="58"/>
                    <a:pt x="31" y="58"/>
                  </a:cubicBezTo>
                  <a:cubicBezTo>
                    <a:pt x="32" y="58"/>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3"/>
                  </a:cubicBezTo>
                  <a:cubicBezTo>
                    <a:pt x="55" y="11"/>
                    <a:pt x="55" y="11"/>
                    <a:pt x="55" y="11"/>
                  </a:cubicBezTo>
                  <a:lnTo>
                    <a:pt x="74" y="2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79" name="Google Shape;79;p10"/>
            <p:cNvSpPr/>
            <p:nvPr/>
          </p:nvSpPr>
          <p:spPr>
            <a:xfrm>
              <a:off x="4090" y="1681"/>
              <a:ext cx="94" cy="94"/>
            </a:xfrm>
            <a:custGeom>
              <a:avLst/>
              <a:gdLst/>
              <a:ahLst/>
              <a:cxnLst/>
              <a:rect l="l" t="t" r="r" b="b"/>
              <a:pathLst>
                <a:path w="77" h="77" extrusionOk="0">
                  <a:moveTo>
                    <a:pt x="53" y="29"/>
                  </a:moveTo>
                  <a:cubicBezTo>
                    <a:pt x="26" y="2"/>
                    <a:pt x="26" y="2"/>
                    <a:pt x="26" y="2"/>
                  </a:cubicBezTo>
                  <a:cubicBezTo>
                    <a:pt x="30" y="1"/>
                    <a:pt x="34" y="0"/>
                    <a:pt x="39" y="0"/>
                  </a:cubicBezTo>
                  <a:cubicBezTo>
                    <a:pt x="44" y="0"/>
                    <a:pt x="49" y="1"/>
                    <a:pt x="53" y="3"/>
                  </a:cubicBezTo>
                  <a:lnTo>
                    <a:pt x="53" y="29"/>
                  </a:lnTo>
                  <a:close/>
                  <a:moveTo>
                    <a:pt x="58" y="53"/>
                  </a:moveTo>
                  <a:cubicBezTo>
                    <a:pt x="58" y="5"/>
                    <a:pt x="58" y="5"/>
                    <a:pt x="58" y="5"/>
                  </a:cubicBezTo>
                  <a:cubicBezTo>
                    <a:pt x="69" y="12"/>
                    <a:pt x="77" y="24"/>
                    <a:pt x="77" y="38"/>
                  </a:cubicBezTo>
                  <a:cubicBezTo>
                    <a:pt x="77" y="43"/>
                    <a:pt x="76" y="48"/>
                    <a:pt x="74" y="53"/>
                  </a:cubicBezTo>
                  <a:lnTo>
                    <a:pt x="58" y="53"/>
                  </a:lnTo>
                  <a:close/>
                  <a:moveTo>
                    <a:pt x="24" y="57"/>
                  </a:moveTo>
                  <a:cubicBezTo>
                    <a:pt x="72" y="57"/>
                    <a:pt x="72" y="57"/>
                    <a:pt x="72" y="57"/>
                  </a:cubicBezTo>
                  <a:cubicBezTo>
                    <a:pt x="65" y="69"/>
                    <a:pt x="53" y="77"/>
                    <a:pt x="39" y="77"/>
                  </a:cubicBezTo>
                  <a:cubicBezTo>
                    <a:pt x="34" y="77"/>
                    <a:pt x="29" y="76"/>
                    <a:pt x="24" y="74"/>
                  </a:cubicBezTo>
                  <a:lnTo>
                    <a:pt x="24" y="57"/>
                  </a:lnTo>
                  <a:close/>
                  <a:moveTo>
                    <a:pt x="32" y="17"/>
                  </a:moveTo>
                  <a:cubicBezTo>
                    <a:pt x="1" y="47"/>
                    <a:pt x="1" y="47"/>
                    <a:pt x="1" y="47"/>
                  </a:cubicBezTo>
                  <a:cubicBezTo>
                    <a:pt x="1" y="45"/>
                    <a:pt x="0" y="41"/>
                    <a:pt x="0" y="38"/>
                  </a:cubicBezTo>
                  <a:cubicBezTo>
                    <a:pt x="0" y="24"/>
                    <a:pt x="8" y="11"/>
                    <a:pt x="20" y="5"/>
                  </a:cubicBezTo>
                  <a:lnTo>
                    <a:pt x="32" y="17"/>
                  </a:lnTo>
                  <a:close/>
                  <a:moveTo>
                    <a:pt x="20" y="37"/>
                  </a:moveTo>
                  <a:cubicBezTo>
                    <a:pt x="20" y="72"/>
                    <a:pt x="20" y="72"/>
                    <a:pt x="20" y="72"/>
                  </a:cubicBezTo>
                  <a:cubicBezTo>
                    <a:pt x="12" y="67"/>
                    <a:pt x="7" y="61"/>
                    <a:pt x="4" y="54"/>
                  </a:cubicBezTo>
                  <a:lnTo>
                    <a:pt x="20" y="3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0" name="Google Shape;80;p10"/>
            <p:cNvSpPr/>
            <p:nvPr/>
          </p:nvSpPr>
          <p:spPr>
            <a:xfrm>
              <a:off x="4089" y="1791"/>
              <a:ext cx="88" cy="73"/>
            </a:xfrm>
            <a:custGeom>
              <a:avLst/>
              <a:gdLst/>
              <a:ahLst/>
              <a:cxnLst/>
              <a:rect l="l" t="t" r="r" b="b"/>
              <a:pathLst>
                <a:path w="72" h="59" extrusionOk="0">
                  <a:moveTo>
                    <a:pt x="0" y="0"/>
                  </a:moveTo>
                  <a:cubicBezTo>
                    <a:pt x="0" y="59"/>
                    <a:pt x="0" y="59"/>
                    <a:pt x="0" y="59"/>
                  </a:cubicBezTo>
                  <a:cubicBezTo>
                    <a:pt x="72" y="59"/>
                    <a:pt x="72" y="59"/>
                    <a:pt x="72" y="59"/>
                  </a:cubicBezTo>
                  <a:cubicBezTo>
                    <a:pt x="72" y="0"/>
                    <a:pt x="72" y="0"/>
                    <a:pt x="72" y="0"/>
                  </a:cubicBezTo>
                  <a:lnTo>
                    <a:pt x="0" y="0"/>
                  </a:lnTo>
                  <a:close/>
                  <a:moveTo>
                    <a:pt x="67" y="54"/>
                  </a:moveTo>
                  <a:cubicBezTo>
                    <a:pt x="4" y="54"/>
                    <a:pt x="4" y="54"/>
                    <a:pt x="4" y="54"/>
                  </a:cubicBezTo>
                  <a:cubicBezTo>
                    <a:pt x="4" y="5"/>
                    <a:pt x="4" y="5"/>
                    <a:pt x="4" y="5"/>
                  </a:cubicBezTo>
                  <a:cubicBezTo>
                    <a:pt x="67" y="5"/>
                    <a:pt x="67" y="5"/>
                    <a:pt x="67" y="5"/>
                  </a:cubicBezTo>
                  <a:lnTo>
                    <a:pt x="67" y="54"/>
                  </a:lnTo>
                  <a:close/>
                  <a:moveTo>
                    <a:pt x="49" y="16"/>
                  </a:moveTo>
                  <a:cubicBezTo>
                    <a:pt x="49" y="20"/>
                    <a:pt x="52" y="23"/>
                    <a:pt x="56" y="23"/>
                  </a:cubicBezTo>
                  <a:cubicBezTo>
                    <a:pt x="60" y="23"/>
                    <a:pt x="63" y="20"/>
                    <a:pt x="63" y="16"/>
                  </a:cubicBezTo>
                  <a:cubicBezTo>
                    <a:pt x="63" y="12"/>
                    <a:pt x="60" y="9"/>
                    <a:pt x="56" y="9"/>
                  </a:cubicBezTo>
                  <a:cubicBezTo>
                    <a:pt x="52" y="9"/>
                    <a:pt x="49" y="12"/>
                    <a:pt x="49" y="16"/>
                  </a:cubicBezTo>
                  <a:close/>
                  <a:moveTo>
                    <a:pt x="63" y="50"/>
                  </a:moveTo>
                  <a:cubicBezTo>
                    <a:pt x="9" y="50"/>
                    <a:pt x="9" y="50"/>
                    <a:pt x="9" y="50"/>
                  </a:cubicBezTo>
                  <a:cubicBezTo>
                    <a:pt x="22" y="14"/>
                    <a:pt x="22" y="14"/>
                    <a:pt x="22" y="14"/>
                  </a:cubicBezTo>
                  <a:cubicBezTo>
                    <a:pt x="40" y="36"/>
                    <a:pt x="40" y="36"/>
                    <a:pt x="40" y="36"/>
                  </a:cubicBezTo>
                  <a:cubicBezTo>
                    <a:pt x="49" y="30"/>
                    <a:pt x="49" y="30"/>
                    <a:pt x="49" y="30"/>
                  </a:cubicBezTo>
                  <a:lnTo>
                    <a:pt x="63" y="5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1" name="Google Shape;81;p10"/>
            <p:cNvSpPr/>
            <p:nvPr/>
          </p:nvSpPr>
          <p:spPr>
            <a:xfrm>
              <a:off x="4053" y="1891"/>
              <a:ext cx="93" cy="108"/>
            </a:xfrm>
            <a:custGeom>
              <a:avLst/>
              <a:gdLst/>
              <a:ahLst/>
              <a:cxnLst/>
              <a:rect l="l" t="t" r="r" b="b"/>
              <a:pathLst>
                <a:path w="76" h="88" extrusionOk="0">
                  <a:moveTo>
                    <a:pt x="54" y="0"/>
                  </a:moveTo>
                  <a:cubicBezTo>
                    <a:pt x="40" y="23"/>
                    <a:pt x="30" y="12"/>
                    <a:pt x="14" y="28"/>
                  </a:cubicBezTo>
                  <a:cubicBezTo>
                    <a:pt x="0" y="42"/>
                    <a:pt x="5" y="59"/>
                    <a:pt x="16" y="65"/>
                  </a:cubicBezTo>
                  <a:cubicBezTo>
                    <a:pt x="28" y="59"/>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0"/>
                    <a:pt x="6" y="78"/>
                    <a:pt x="4" y="78"/>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2" name="Google Shape;82;p10"/>
            <p:cNvSpPr/>
            <p:nvPr/>
          </p:nvSpPr>
          <p:spPr>
            <a:xfrm>
              <a:off x="4027" y="1521"/>
              <a:ext cx="127" cy="95"/>
            </a:xfrm>
            <a:custGeom>
              <a:avLst/>
              <a:gdLst/>
              <a:ahLst/>
              <a:cxnLst/>
              <a:rect l="l" t="t" r="r" b="b"/>
              <a:pathLst>
                <a:path w="103" h="77" extrusionOk="0">
                  <a:moveTo>
                    <a:pt x="99" y="4"/>
                  </a:moveTo>
                  <a:cubicBezTo>
                    <a:pt x="84" y="2"/>
                    <a:pt x="68" y="0"/>
                    <a:pt x="52" y="0"/>
                  </a:cubicBezTo>
                  <a:cubicBezTo>
                    <a:pt x="35" y="0"/>
                    <a:pt x="19" y="2"/>
                    <a:pt x="4" y="4"/>
                  </a:cubicBezTo>
                  <a:cubicBezTo>
                    <a:pt x="2" y="14"/>
                    <a:pt x="0" y="26"/>
                    <a:pt x="0" y="39"/>
                  </a:cubicBezTo>
                  <a:cubicBezTo>
                    <a:pt x="0" y="52"/>
                    <a:pt x="2" y="63"/>
                    <a:pt x="4" y="74"/>
                  </a:cubicBezTo>
                  <a:cubicBezTo>
                    <a:pt x="19" y="76"/>
                    <a:pt x="35" y="77"/>
                    <a:pt x="52" y="77"/>
                  </a:cubicBezTo>
                  <a:cubicBezTo>
                    <a:pt x="68" y="77"/>
                    <a:pt x="84" y="76"/>
                    <a:pt x="99" y="74"/>
                  </a:cubicBezTo>
                  <a:cubicBezTo>
                    <a:pt x="101" y="63"/>
                    <a:pt x="103" y="52"/>
                    <a:pt x="103" y="39"/>
                  </a:cubicBezTo>
                  <a:cubicBezTo>
                    <a:pt x="103" y="26"/>
                    <a:pt x="101" y="14"/>
                    <a:pt x="99" y="4"/>
                  </a:cubicBezTo>
                  <a:close/>
                  <a:moveTo>
                    <a:pt x="39" y="58"/>
                  </a:moveTo>
                  <a:cubicBezTo>
                    <a:pt x="39" y="20"/>
                    <a:pt x="39" y="20"/>
                    <a:pt x="39" y="20"/>
                  </a:cubicBezTo>
                  <a:cubicBezTo>
                    <a:pt x="71" y="39"/>
                    <a:pt x="71" y="39"/>
                    <a:pt x="71" y="39"/>
                  </a:cubicBezTo>
                  <a:lnTo>
                    <a:pt x="39" y="5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3" name="Google Shape;83;p10"/>
            <p:cNvSpPr/>
            <p:nvPr/>
          </p:nvSpPr>
          <p:spPr>
            <a:xfrm>
              <a:off x="4017" y="2130"/>
              <a:ext cx="142" cy="142"/>
            </a:xfrm>
            <a:custGeom>
              <a:avLst/>
              <a:gdLst/>
              <a:ahLst/>
              <a:cxnLst/>
              <a:rect l="l" t="t" r="r" b="b"/>
              <a:pathLst>
                <a:path w="115" h="115" extrusionOk="0">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2"/>
                    <a:pt x="74" y="88"/>
                    <a:pt x="89" y="75"/>
                  </a:cubicBezTo>
                  <a:cubicBezTo>
                    <a:pt x="39" y="26"/>
                    <a:pt x="39" y="26"/>
                    <a:pt x="39" y="26"/>
                  </a:cubicBezTo>
                  <a:cubicBezTo>
                    <a:pt x="27" y="41"/>
                    <a:pt x="12" y="65"/>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4" name="Google Shape;84;p10"/>
            <p:cNvSpPr/>
            <p:nvPr/>
          </p:nvSpPr>
          <p:spPr>
            <a:xfrm>
              <a:off x="3994" y="2302"/>
              <a:ext cx="104" cy="121"/>
            </a:xfrm>
            <a:custGeom>
              <a:avLst/>
              <a:gdLst/>
              <a:ahLst/>
              <a:cxnLst/>
              <a:rect l="l" t="t" r="r" b="b"/>
              <a:pathLst>
                <a:path w="85" h="98" extrusionOk="0">
                  <a:moveTo>
                    <a:pt x="55" y="14"/>
                  </a:moveTo>
                  <a:cubicBezTo>
                    <a:pt x="55" y="27"/>
                    <a:pt x="55" y="27"/>
                    <a:pt x="55" y="27"/>
                  </a:cubicBezTo>
                  <a:cubicBezTo>
                    <a:pt x="58" y="28"/>
                    <a:pt x="62" y="31"/>
                    <a:pt x="64" y="33"/>
                  </a:cubicBezTo>
                  <a:cubicBezTo>
                    <a:pt x="70" y="39"/>
                    <a:pt x="73" y="47"/>
                    <a:pt x="73" y="55"/>
                  </a:cubicBezTo>
                  <a:cubicBezTo>
                    <a:pt x="73" y="63"/>
                    <a:pt x="70" y="71"/>
                    <a:pt x="64" y="77"/>
                  </a:cubicBezTo>
                  <a:cubicBezTo>
                    <a:pt x="58" y="82"/>
                    <a:pt x="51" y="85"/>
                    <a:pt x="43" y="85"/>
                  </a:cubicBezTo>
                  <a:cubicBezTo>
                    <a:pt x="34" y="85"/>
                    <a:pt x="27" y="82"/>
                    <a:pt x="21" y="77"/>
                  </a:cubicBezTo>
                  <a:cubicBezTo>
                    <a:pt x="15" y="71"/>
                    <a:pt x="12" y="63"/>
                    <a:pt x="12" y="55"/>
                  </a:cubicBezTo>
                  <a:cubicBezTo>
                    <a:pt x="12" y="47"/>
                    <a:pt x="15" y="39"/>
                    <a:pt x="21" y="33"/>
                  </a:cubicBezTo>
                  <a:cubicBezTo>
                    <a:pt x="24" y="31"/>
                    <a:pt x="27" y="28"/>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5" name="Google Shape;85;p10"/>
            <p:cNvSpPr/>
            <p:nvPr/>
          </p:nvSpPr>
          <p:spPr>
            <a:xfrm>
              <a:off x="4006" y="2020"/>
              <a:ext cx="57" cy="98"/>
            </a:xfrm>
            <a:custGeom>
              <a:avLst/>
              <a:gdLst/>
              <a:ahLst/>
              <a:cxnLst/>
              <a:rect l="l" t="t" r="r" b="b"/>
              <a:pathLst>
                <a:path w="57" h="98" extrusionOk="0">
                  <a:moveTo>
                    <a:pt x="0" y="98"/>
                  </a:moveTo>
                  <a:lnTo>
                    <a:pt x="0" y="0"/>
                  </a:lnTo>
                  <a:lnTo>
                    <a:pt x="16" y="0"/>
                  </a:lnTo>
                  <a:lnTo>
                    <a:pt x="16" y="44"/>
                  </a:lnTo>
                  <a:lnTo>
                    <a:pt x="57" y="4"/>
                  </a:lnTo>
                  <a:lnTo>
                    <a:pt x="57" y="93"/>
                  </a:lnTo>
                  <a:lnTo>
                    <a:pt x="16" y="53"/>
                  </a:lnTo>
                  <a:lnTo>
                    <a:pt x="16" y="98"/>
                  </a:lnTo>
                  <a:lnTo>
                    <a:pt x="0" y="9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6" name="Google Shape;86;p10"/>
            <p:cNvSpPr/>
            <p:nvPr/>
          </p:nvSpPr>
          <p:spPr>
            <a:xfrm>
              <a:off x="3971" y="1640"/>
              <a:ext cx="108" cy="96"/>
            </a:xfrm>
            <a:custGeom>
              <a:avLst/>
              <a:gdLst/>
              <a:ahLst/>
              <a:cxnLst/>
              <a:rect l="l" t="t" r="r" b="b"/>
              <a:pathLst>
                <a:path w="88" h="78" extrusionOk="0">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5"/>
                    <a:pt x="5" y="55"/>
                  </a:cubicBezTo>
                  <a:cubicBezTo>
                    <a:pt x="22" y="55"/>
                    <a:pt x="22" y="55"/>
                    <a:pt x="22" y="55"/>
                  </a:cubicBezTo>
                  <a:cubicBezTo>
                    <a:pt x="22" y="78"/>
                    <a:pt x="22" y="78"/>
                    <a:pt x="22" y="78"/>
                  </a:cubicBezTo>
                  <a:cubicBezTo>
                    <a:pt x="66" y="78"/>
                    <a:pt x="66" y="78"/>
                    <a:pt x="66" y="78"/>
                  </a:cubicBezTo>
                  <a:cubicBezTo>
                    <a:pt x="66" y="55"/>
                    <a:pt x="66" y="55"/>
                    <a:pt x="66" y="55"/>
                  </a:cubicBezTo>
                  <a:cubicBezTo>
                    <a:pt x="83" y="55"/>
                    <a:pt x="83" y="55"/>
                    <a:pt x="83" y="55"/>
                  </a:cubicBezTo>
                  <a:cubicBezTo>
                    <a:pt x="86" y="55"/>
                    <a:pt x="88" y="53"/>
                    <a:pt x="88" y="50"/>
                  </a:cubicBezTo>
                  <a:cubicBezTo>
                    <a:pt x="88" y="22"/>
                    <a:pt x="88" y="22"/>
                    <a:pt x="88" y="22"/>
                  </a:cubicBezTo>
                  <a:cubicBezTo>
                    <a:pt x="88" y="19"/>
                    <a:pt x="86" y="17"/>
                    <a:pt x="83" y="17"/>
                  </a:cubicBezTo>
                  <a:close/>
                  <a:moveTo>
                    <a:pt x="60" y="72"/>
                  </a:moveTo>
                  <a:cubicBezTo>
                    <a:pt x="27" y="72"/>
                    <a:pt x="27" y="72"/>
                    <a:pt x="27" y="72"/>
                  </a:cubicBezTo>
                  <a:cubicBezTo>
                    <a:pt x="27" y="44"/>
                    <a:pt x="27" y="44"/>
                    <a:pt x="27" y="44"/>
                  </a:cubicBezTo>
                  <a:cubicBezTo>
                    <a:pt x="60" y="44"/>
                    <a:pt x="60" y="44"/>
                    <a:pt x="60" y="44"/>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7" name="Google Shape;87;p10"/>
            <p:cNvSpPr/>
            <p:nvPr/>
          </p:nvSpPr>
          <p:spPr>
            <a:xfrm>
              <a:off x="3974" y="1756"/>
              <a:ext cx="94" cy="99"/>
            </a:xfrm>
            <a:custGeom>
              <a:avLst/>
              <a:gdLst/>
              <a:ahLst/>
              <a:cxnLst/>
              <a:rect l="l" t="t" r="r" b="b"/>
              <a:pathLst>
                <a:path w="76" h="81" extrusionOk="0">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0"/>
                  </a:moveTo>
                  <a:cubicBezTo>
                    <a:pt x="11" y="70"/>
                    <a:pt x="11" y="70"/>
                    <a:pt x="11" y="70"/>
                  </a:cubicBezTo>
                  <a:cubicBezTo>
                    <a:pt x="11" y="10"/>
                    <a:pt x="11" y="10"/>
                    <a:pt x="11" y="10"/>
                  </a:cubicBezTo>
                  <a:cubicBezTo>
                    <a:pt x="66" y="10"/>
                    <a:pt x="66" y="10"/>
                    <a:pt x="66" y="10"/>
                  </a:cubicBezTo>
                  <a:lnTo>
                    <a:pt x="66" y="70"/>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2"/>
                  </a:moveTo>
                  <a:cubicBezTo>
                    <a:pt x="26" y="27"/>
                    <a:pt x="29" y="30"/>
                    <a:pt x="33" y="30"/>
                  </a:cubicBezTo>
                  <a:cubicBezTo>
                    <a:pt x="37" y="30"/>
                    <a:pt x="41" y="27"/>
                    <a:pt x="41" y="22"/>
                  </a:cubicBezTo>
                  <a:cubicBezTo>
                    <a:pt x="41" y="18"/>
                    <a:pt x="37" y="15"/>
                    <a:pt x="33" y="15"/>
                  </a:cubicBezTo>
                  <a:cubicBezTo>
                    <a:pt x="29" y="15"/>
                    <a:pt x="26" y="18"/>
                    <a:pt x="26" y="22"/>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8" name="Google Shape;88;p10"/>
            <p:cNvSpPr/>
            <p:nvPr/>
          </p:nvSpPr>
          <p:spPr>
            <a:xfrm>
              <a:off x="4058" y="1410"/>
              <a:ext cx="96" cy="96"/>
            </a:xfrm>
            <a:custGeom>
              <a:avLst/>
              <a:gdLst/>
              <a:ahLst/>
              <a:cxnLst/>
              <a:rect l="l" t="t" r="r" b="b"/>
              <a:pathLst>
                <a:path w="96" h="96" extrusionOk="0">
                  <a:moveTo>
                    <a:pt x="50" y="0"/>
                  </a:moveTo>
                  <a:lnTo>
                    <a:pt x="42" y="9"/>
                  </a:lnTo>
                  <a:lnTo>
                    <a:pt x="50" y="18"/>
                  </a:lnTo>
                  <a:lnTo>
                    <a:pt x="29" y="42"/>
                  </a:lnTo>
                  <a:lnTo>
                    <a:pt x="8" y="42"/>
                  </a:lnTo>
                  <a:lnTo>
                    <a:pt x="26" y="58"/>
                  </a:lnTo>
                  <a:lnTo>
                    <a:pt x="0" y="93"/>
                  </a:lnTo>
                  <a:lnTo>
                    <a:pt x="0" y="96"/>
                  </a:lnTo>
                  <a:lnTo>
                    <a:pt x="4" y="96"/>
                  </a:lnTo>
                  <a:lnTo>
                    <a:pt x="37" y="71"/>
                  </a:lnTo>
                  <a:lnTo>
                    <a:pt x="54" y="86"/>
                  </a:lnTo>
                  <a:lnTo>
                    <a:pt x="54" y="66"/>
                  </a:lnTo>
                  <a:lnTo>
                    <a:pt x="77" y="45"/>
                  </a:lnTo>
                  <a:lnTo>
                    <a:pt x="86" y="55"/>
                  </a:lnTo>
                  <a:lnTo>
                    <a:pt x="96" y="45"/>
                  </a:lnTo>
                  <a:lnTo>
                    <a:pt x="50" y="0"/>
                  </a:lnTo>
                  <a:close/>
                  <a:moveTo>
                    <a:pt x="42" y="51"/>
                  </a:moveTo>
                  <a:lnTo>
                    <a:pt x="36" y="45"/>
                  </a:lnTo>
                  <a:lnTo>
                    <a:pt x="56" y="24"/>
                  </a:lnTo>
                  <a:lnTo>
                    <a:pt x="63" y="30"/>
                  </a:lnTo>
                  <a:lnTo>
                    <a:pt x="42" y="5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89" name="Google Shape;89;p10"/>
            <p:cNvSpPr/>
            <p:nvPr/>
          </p:nvSpPr>
          <p:spPr>
            <a:xfrm>
              <a:off x="4016" y="1145"/>
              <a:ext cx="95" cy="65"/>
            </a:xfrm>
            <a:custGeom>
              <a:avLst/>
              <a:gdLst/>
              <a:ahLst/>
              <a:cxnLst/>
              <a:rect l="l" t="t" r="r" b="b"/>
              <a:pathLst>
                <a:path w="77" h="53" extrusionOk="0">
                  <a:moveTo>
                    <a:pt x="17" y="20"/>
                  </a:moveTo>
                  <a:cubicBezTo>
                    <a:pt x="26" y="20"/>
                    <a:pt x="34" y="27"/>
                    <a:pt x="34" y="36"/>
                  </a:cubicBezTo>
                  <a:cubicBezTo>
                    <a:pt x="34" y="46"/>
                    <a:pt x="26" y="53"/>
                    <a:pt x="17" y="53"/>
                  </a:cubicBezTo>
                  <a:cubicBezTo>
                    <a:pt x="8" y="53"/>
                    <a:pt x="0" y="46"/>
                    <a:pt x="0" y="36"/>
                  </a:cubicBezTo>
                  <a:cubicBezTo>
                    <a:pt x="0" y="34"/>
                    <a:pt x="0" y="34"/>
                    <a:pt x="0" y="34"/>
                  </a:cubicBezTo>
                  <a:cubicBezTo>
                    <a:pt x="0" y="16"/>
                    <a:pt x="15" y="0"/>
                    <a:pt x="34" y="0"/>
                  </a:cubicBezTo>
                  <a:cubicBezTo>
                    <a:pt x="34" y="10"/>
                    <a:pt x="34" y="10"/>
                    <a:pt x="34" y="10"/>
                  </a:cubicBezTo>
                  <a:cubicBezTo>
                    <a:pt x="27" y="10"/>
                    <a:pt x="21" y="13"/>
                    <a:pt x="17" y="17"/>
                  </a:cubicBezTo>
                  <a:cubicBezTo>
                    <a:pt x="16" y="18"/>
                    <a:pt x="15" y="19"/>
                    <a:pt x="14" y="20"/>
                  </a:cubicBezTo>
                  <a:cubicBezTo>
                    <a:pt x="15" y="20"/>
                    <a:pt x="16" y="20"/>
                    <a:pt x="17" y="20"/>
                  </a:cubicBezTo>
                  <a:close/>
                  <a:moveTo>
                    <a:pt x="60" y="20"/>
                  </a:moveTo>
                  <a:cubicBezTo>
                    <a:pt x="70" y="20"/>
                    <a:pt x="77" y="27"/>
                    <a:pt x="77" y="36"/>
                  </a:cubicBezTo>
                  <a:cubicBezTo>
                    <a:pt x="77" y="46"/>
                    <a:pt x="70" y="53"/>
                    <a:pt x="60" y="53"/>
                  </a:cubicBezTo>
                  <a:cubicBezTo>
                    <a:pt x="51" y="53"/>
                    <a:pt x="43" y="46"/>
                    <a:pt x="43" y="36"/>
                  </a:cubicBezTo>
                  <a:cubicBezTo>
                    <a:pt x="43" y="34"/>
                    <a:pt x="43" y="34"/>
                    <a:pt x="43" y="34"/>
                  </a:cubicBezTo>
                  <a:cubicBezTo>
                    <a:pt x="43" y="16"/>
                    <a:pt x="58" y="0"/>
                    <a:pt x="77" y="0"/>
                  </a:cubicBezTo>
                  <a:cubicBezTo>
                    <a:pt x="77" y="10"/>
                    <a:pt x="77" y="10"/>
                    <a:pt x="77" y="10"/>
                  </a:cubicBezTo>
                  <a:cubicBezTo>
                    <a:pt x="71" y="10"/>
                    <a:pt x="65" y="13"/>
                    <a:pt x="60" y="17"/>
                  </a:cubicBezTo>
                  <a:cubicBezTo>
                    <a:pt x="59" y="18"/>
                    <a:pt x="58" y="19"/>
                    <a:pt x="58" y="20"/>
                  </a:cubicBezTo>
                  <a:cubicBezTo>
                    <a:pt x="58" y="20"/>
                    <a:pt x="59" y="20"/>
                    <a:pt x="60" y="2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0" name="Google Shape;90;p10"/>
            <p:cNvSpPr/>
            <p:nvPr/>
          </p:nvSpPr>
          <p:spPr>
            <a:xfrm>
              <a:off x="3993" y="1306"/>
              <a:ext cx="147" cy="140"/>
            </a:xfrm>
            <a:custGeom>
              <a:avLst/>
              <a:gdLst/>
              <a:ahLst/>
              <a:cxnLst/>
              <a:rect l="l" t="t" r="r" b="b"/>
              <a:pathLst>
                <a:path w="120" h="114" extrusionOk="0">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1" name="Google Shape;91;p10"/>
            <p:cNvSpPr/>
            <p:nvPr/>
          </p:nvSpPr>
          <p:spPr>
            <a:xfrm>
              <a:off x="4025" y="1219"/>
              <a:ext cx="92" cy="97"/>
            </a:xfrm>
            <a:custGeom>
              <a:avLst/>
              <a:gdLst/>
              <a:ahLst/>
              <a:cxnLst/>
              <a:rect l="l" t="t" r="r" b="b"/>
              <a:pathLst>
                <a:path w="92" h="97" extrusionOk="0">
                  <a:moveTo>
                    <a:pt x="44" y="97"/>
                  </a:moveTo>
                  <a:lnTo>
                    <a:pt x="44" y="53"/>
                  </a:lnTo>
                  <a:lnTo>
                    <a:pt x="0" y="97"/>
                  </a:lnTo>
                  <a:lnTo>
                    <a:pt x="0" y="0"/>
                  </a:lnTo>
                  <a:lnTo>
                    <a:pt x="44" y="44"/>
                  </a:lnTo>
                  <a:lnTo>
                    <a:pt x="44" y="0"/>
                  </a:lnTo>
                  <a:lnTo>
                    <a:pt x="92" y="49"/>
                  </a:lnTo>
                  <a:lnTo>
                    <a:pt x="44" y="9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2" name="Google Shape;92;p10"/>
            <p:cNvSpPr/>
            <p:nvPr/>
          </p:nvSpPr>
          <p:spPr>
            <a:xfrm>
              <a:off x="3930" y="1881"/>
              <a:ext cx="117" cy="116"/>
            </a:xfrm>
            <a:custGeom>
              <a:avLst/>
              <a:gdLst/>
              <a:ahLst/>
              <a:cxnLst/>
              <a:rect l="l" t="t" r="r" b="b"/>
              <a:pathLst>
                <a:path w="95" h="94" extrusionOk="0">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5"/>
                    <a:pt x="23" y="72"/>
                  </a:cubicBezTo>
                  <a:cubicBezTo>
                    <a:pt x="29" y="79"/>
                    <a:pt x="38" y="83"/>
                    <a:pt x="48" y="83"/>
                  </a:cubicBezTo>
                  <a:cubicBezTo>
                    <a:pt x="57" y="83"/>
                    <a:pt x="66" y="79"/>
                    <a:pt x="73" y="72"/>
                  </a:cubicBezTo>
                  <a:cubicBezTo>
                    <a:pt x="73" y="72"/>
                    <a:pt x="74" y="71"/>
                    <a:pt x="74" y="70"/>
                  </a:cubicBezTo>
                  <a:cubicBezTo>
                    <a:pt x="83" y="78"/>
                    <a:pt x="83" y="78"/>
                    <a:pt x="83" y="78"/>
                  </a:cubicBezTo>
                  <a:cubicBezTo>
                    <a:pt x="75" y="88"/>
                    <a:pt x="62" y="94"/>
                    <a:pt x="48" y="94"/>
                  </a:cubicBezTo>
                  <a:cubicBezTo>
                    <a:pt x="22" y="94"/>
                    <a:pt x="0" y="73"/>
                    <a:pt x="0" y="47"/>
                  </a:cubicBezTo>
                  <a:cubicBezTo>
                    <a:pt x="0" y="21"/>
                    <a:pt x="22" y="0"/>
                    <a:pt x="48" y="0"/>
                  </a:cubicBezTo>
                  <a:cubicBezTo>
                    <a:pt x="61" y="0"/>
                    <a:pt x="73" y="5"/>
                    <a:pt x="81" y="14"/>
                  </a:cubicBezTo>
                  <a:cubicBezTo>
                    <a:pt x="95" y="0"/>
                    <a:pt x="95" y="0"/>
                    <a:pt x="95" y="0"/>
                  </a:cubicBezTo>
                  <a:lnTo>
                    <a:pt x="95" y="3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3" name="Google Shape;93;p10"/>
            <p:cNvSpPr/>
            <p:nvPr/>
          </p:nvSpPr>
          <p:spPr>
            <a:xfrm>
              <a:off x="3877" y="1496"/>
              <a:ext cx="128" cy="128"/>
            </a:xfrm>
            <a:custGeom>
              <a:avLst/>
              <a:gdLst/>
              <a:ahLst/>
              <a:cxnLst/>
              <a:rect l="l" t="t" r="r" b="b"/>
              <a:pathLst>
                <a:path w="104" h="104" extrusionOk="0">
                  <a:moveTo>
                    <a:pt x="86" y="0"/>
                  </a:moveTo>
                  <a:cubicBezTo>
                    <a:pt x="17" y="0"/>
                    <a:pt x="17" y="0"/>
                    <a:pt x="17" y="0"/>
                  </a:cubicBezTo>
                  <a:cubicBezTo>
                    <a:pt x="7" y="0"/>
                    <a:pt x="0" y="8"/>
                    <a:pt x="0" y="18"/>
                  </a:cubicBezTo>
                  <a:cubicBezTo>
                    <a:pt x="0" y="87"/>
                    <a:pt x="0" y="87"/>
                    <a:pt x="0" y="87"/>
                  </a:cubicBezTo>
                  <a:cubicBezTo>
                    <a:pt x="0" y="97"/>
                    <a:pt x="7" y="104"/>
                    <a:pt x="17" y="104"/>
                  </a:cubicBezTo>
                  <a:cubicBezTo>
                    <a:pt x="86" y="104"/>
                    <a:pt x="86" y="104"/>
                    <a:pt x="86" y="104"/>
                  </a:cubicBezTo>
                  <a:cubicBezTo>
                    <a:pt x="96" y="104"/>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4" name="Google Shape;94;p10"/>
            <p:cNvSpPr/>
            <p:nvPr/>
          </p:nvSpPr>
          <p:spPr>
            <a:xfrm>
              <a:off x="3866" y="1995"/>
              <a:ext cx="118" cy="126"/>
            </a:xfrm>
            <a:custGeom>
              <a:avLst/>
              <a:gdLst/>
              <a:ahLst/>
              <a:cxnLst/>
              <a:rect l="l" t="t" r="r" b="b"/>
              <a:pathLst>
                <a:path w="96" h="102" extrusionOk="0">
                  <a:moveTo>
                    <a:pt x="48" y="7"/>
                  </a:moveTo>
                  <a:cubicBezTo>
                    <a:pt x="46" y="7"/>
                    <a:pt x="43" y="7"/>
                    <a:pt x="41" y="7"/>
                  </a:cubicBezTo>
                  <a:cubicBezTo>
                    <a:pt x="41" y="7"/>
                    <a:pt x="41" y="7"/>
                    <a:pt x="41" y="7"/>
                  </a:cubicBezTo>
                  <a:cubicBezTo>
                    <a:pt x="42" y="6"/>
                    <a:pt x="43" y="5"/>
                    <a:pt x="42" y="3"/>
                  </a:cubicBezTo>
                  <a:cubicBezTo>
                    <a:pt x="42" y="2"/>
                    <a:pt x="40" y="0"/>
                    <a:pt x="38" y="0"/>
                  </a:cubicBezTo>
                  <a:cubicBezTo>
                    <a:pt x="37" y="0"/>
                    <a:pt x="37" y="0"/>
                    <a:pt x="36" y="1"/>
                  </a:cubicBezTo>
                  <a:cubicBezTo>
                    <a:pt x="33" y="1"/>
                    <a:pt x="31" y="3"/>
                    <a:pt x="32" y="6"/>
                  </a:cubicBezTo>
                  <a:cubicBezTo>
                    <a:pt x="32" y="7"/>
                    <a:pt x="33" y="8"/>
                    <a:pt x="35" y="8"/>
                  </a:cubicBezTo>
                  <a:cubicBezTo>
                    <a:pt x="35" y="8"/>
                    <a:pt x="35" y="8"/>
                    <a:pt x="35" y="9"/>
                  </a:cubicBezTo>
                  <a:cubicBezTo>
                    <a:pt x="15" y="14"/>
                    <a:pt x="0" y="33"/>
                    <a:pt x="0" y="54"/>
                  </a:cubicBezTo>
                  <a:cubicBezTo>
                    <a:pt x="0" y="81"/>
                    <a:pt x="22" y="102"/>
                    <a:pt x="48" y="102"/>
                  </a:cubicBezTo>
                  <a:cubicBezTo>
                    <a:pt x="74" y="102"/>
                    <a:pt x="96" y="81"/>
                    <a:pt x="96" y="54"/>
                  </a:cubicBezTo>
                  <a:cubicBezTo>
                    <a:pt x="96" y="28"/>
                    <a:pt x="74" y="7"/>
                    <a:pt x="48" y="7"/>
                  </a:cubicBezTo>
                  <a:close/>
                  <a:moveTo>
                    <a:pt x="33" y="5"/>
                  </a:moveTo>
                  <a:cubicBezTo>
                    <a:pt x="33" y="4"/>
                    <a:pt x="35" y="3"/>
                    <a:pt x="37" y="2"/>
                  </a:cubicBezTo>
                  <a:cubicBezTo>
                    <a:pt x="37" y="2"/>
                    <a:pt x="37" y="2"/>
                    <a:pt x="38" y="2"/>
                  </a:cubicBezTo>
                  <a:cubicBezTo>
                    <a:pt x="39" y="2"/>
                    <a:pt x="41" y="3"/>
                    <a:pt x="41" y="4"/>
                  </a:cubicBezTo>
                  <a:cubicBezTo>
                    <a:pt x="41" y="4"/>
                    <a:pt x="41" y="5"/>
                    <a:pt x="40" y="6"/>
                  </a:cubicBezTo>
                  <a:cubicBezTo>
                    <a:pt x="39" y="5"/>
                    <a:pt x="38" y="5"/>
                    <a:pt x="37" y="5"/>
                  </a:cubicBezTo>
                  <a:cubicBezTo>
                    <a:pt x="36" y="5"/>
                    <a:pt x="36" y="6"/>
                    <a:pt x="35" y="7"/>
                  </a:cubicBezTo>
                  <a:cubicBezTo>
                    <a:pt x="34" y="7"/>
                    <a:pt x="33" y="6"/>
                    <a:pt x="33" y="5"/>
                  </a:cubicBezTo>
                  <a:close/>
                  <a:moveTo>
                    <a:pt x="73" y="80"/>
                  </a:moveTo>
                  <a:cubicBezTo>
                    <a:pt x="69" y="84"/>
                    <a:pt x="64" y="88"/>
                    <a:pt x="58" y="89"/>
                  </a:cubicBezTo>
                  <a:cubicBezTo>
                    <a:pt x="54" y="82"/>
                    <a:pt x="54" y="82"/>
                    <a:pt x="54" y="82"/>
                  </a:cubicBezTo>
                  <a:cubicBezTo>
                    <a:pt x="53" y="90"/>
                    <a:pt x="53" y="90"/>
                    <a:pt x="53" y="90"/>
                  </a:cubicBezTo>
                  <a:cubicBezTo>
                    <a:pt x="51" y="91"/>
                    <a:pt x="50" y="91"/>
                    <a:pt x="48" y="91"/>
                  </a:cubicBezTo>
                  <a:cubicBezTo>
                    <a:pt x="38" y="91"/>
                    <a:pt x="29" y="87"/>
                    <a:pt x="22" y="80"/>
                  </a:cubicBezTo>
                  <a:cubicBezTo>
                    <a:pt x="18" y="76"/>
                    <a:pt x="15" y="70"/>
                    <a:pt x="13" y="65"/>
                  </a:cubicBezTo>
                  <a:cubicBezTo>
                    <a:pt x="20" y="60"/>
                    <a:pt x="20" y="60"/>
                    <a:pt x="20" y="60"/>
                  </a:cubicBezTo>
                  <a:cubicBezTo>
                    <a:pt x="12" y="59"/>
                    <a:pt x="12" y="59"/>
                    <a:pt x="12" y="59"/>
                  </a:cubicBezTo>
                  <a:cubicBezTo>
                    <a:pt x="12" y="58"/>
                    <a:pt x="12" y="56"/>
                    <a:pt x="12" y="54"/>
                  </a:cubicBezTo>
                  <a:cubicBezTo>
                    <a:pt x="12" y="45"/>
                    <a:pt x="15" y="36"/>
                    <a:pt x="22" y="29"/>
                  </a:cubicBezTo>
                  <a:cubicBezTo>
                    <a:pt x="27" y="24"/>
                    <a:pt x="32" y="21"/>
                    <a:pt x="38" y="20"/>
                  </a:cubicBezTo>
                  <a:cubicBezTo>
                    <a:pt x="42" y="27"/>
                    <a:pt x="42" y="27"/>
                    <a:pt x="42" y="27"/>
                  </a:cubicBezTo>
                  <a:cubicBezTo>
                    <a:pt x="43" y="19"/>
                    <a:pt x="43" y="19"/>
                    <a:pt x="43" y="19"/>
                  </a:cubicBezTo>
                  <a:cubicBezTo>
                    <a:pt x="45" y="18"/>
                    <a:pt x="46" y="18"/>
                    <a:pt x="48" y="18"/>
                  </a:cubicBezTo>
                  <a:cubicBezTo>
                    <a:pt x="58" y="18"/>
                    <a:pt x="67" y="22"/>
                    <a:pt x="73" y="29"/>
                  </a:cubicBezTo>
                  <a:cubicBezTo>
                    <a:pt x="78" y="33"/>
                    <a:pt x="81" y="39"/>
                    <a:pt x="83" y="44"/>
                  </a:cubicBezTo>
                  <a:cubicBezTo>
                    <a:pt x="76" y="49"/>
                    <a:pt x="76" y="49"/>
                    <a:pt x="76" y="49"/>
                  </a:cubicBezTo>
                  <a:cubicBezTo>
                    <a:pt x="84" y="50"/>
                    <a:pt x="84" y="50"/>
                    <a:pt x="84" y="50"/>
                  </a:cubicBezTo>
                  <a:cubicBezTo>
                    <a:pt x="84" y="51"/>
                    <a:pt x="84" y="53"/>
                    <a:pt x="84" y="54"/>
                  </a:cubicBezTo>
                  <a:cubicBezTo>
                    <a:pt x="84" y="64"/>
                    <a:pt x="80" y="73"/>
                    <a:pt x="73" y="80"/>
                  </a:cubicBezTo>
                  <a:close/>
                  <a:moveTo>
                    <a:pt x="73" y="30"/>
                  </a:moveTo>
                  <a:cubicBezTo>
                    <a:pt x="53" y="45"/>
                    <a:pt x="53" y="45"/>
                    <a:pt x="53" y="45"/>
                  </a:cubicBezTo>
                  <a:cubicBezTo>
                    <a:pt x="52" y="44"/>
                    <a:pt x="50" y="43"/>
                    <a:pt x="48" y="43"/>
                  </a:cubicBezTo>
                  <a:cubicBezTo>
                    <a:pt x="43" y="33"/>
                    <a:pt x="43" y="33"/>
                    <a:pt x="43" y="33"/>
                  </a:cubicBezTo>
                  <a:cubicBezTo>
                    <a:pt x="43" y="44"/>
                    <a:pt x="43" y="44"/>
                    <a:pt x="43" y="44"/>
                  </a:cubicBezTo>
                  <a:cubicBezTo>
                    <a:pt x="42" y="45"/>
                    <a:pt x="40" y="46"/>
                    <a:pt x="40" y="47"/>
                  </a:cubicBezTo>
                  <a:cubicBezTo>
                    <a:pt x="33" y="45"/>
                    <a:pt x="33" y="45"/>
                    <a:pt x="33" y="45"/>
                  </a:cubicBezTo>
                  <a:cubicBezTo>
                    <a:pt x="38" y="50"/>
                    <a:pt x="38" y="50"/>
                    <a:pt x="38" y="50"/>
                  </a:cubicBezTo>
                  <a:cubicBezTo>
                    <a:pt x="37" y="51"/>
                    <a:pt x="37" y="53"/>
                    <a:pt x="37" y="54"/>
                  </a:cubicBezTo>
                  <a:cubicBezTo>
                    <a:pt x="26" y="59"/>
                    <a:pt x="26" y="59"/>
                    <a:pt x="26" y="59"/>
                  </a:cubicBezTo>
                  <a:cubicBezTo>
                    <a:pt x="38" y="59"/>
                    <a:pt x="38" y="59"/>
                    <a:pt x="38" y="59"/>
                  </a:cubicBezTo>
                  <a:cubicBezTo>
                    <a:pt x="38" y="59"/>
                    <a:pt x="38" y="60"/>
                    <a:pt x="38" y="60"/>
                  </a:cubicBezTo>
                  <a:cubicBezTo>
                    <a:pt x="23" y="79"/>
                    <a:pt x="23" y="79"/>
                    <a:pt x="23" y="79"/>
                  </a:cubicBezTo>
                  <a:cubicBezTo>
                    <a:pt x="43" y="64"/>
                    <a:pt x="43" y="64"/>
                    <a:pt x="43" y="64"/>
                  </a:cubicBezTo>
                  <a:cubicBezTo>
                    <a:pt x="44" y="65"/>
                    <a:pt x="46" y="66"/>
                    <a:pt x="47" y="66"/>
                  </a:cubicBezTo>
                  <a:cubicBezTo>
                    <a:pt x="53" y="76"/>
                    <a:pt x="53" y="76"/>
                    <a:pt x="53" y="76"/>
                  </a:cubicBezTo>
                  <a:cubicBezTo>
                    <a:pt x="53" y="64"/>
                    <a:pt x="53" y="64"/>
                    <a:pt x="53" y="64"/>
                  </a:cubicBezTo>
                  <a:cubicBezTo>
                    <a:pt x="54" y="64"/>
                    <a:pt x="55" y="63"/>
                    <a:pt x="56" y="62"/>
                  </a:cubicBezTo>
                  <a:cubicBezTo>
                    <a:pt x="63" y="64"/>
                    <a:pt x="63" y="64"/>
                    <a:pt x="63" y="64"/>
                  </a:cubicBezTo>
                  <a:cubicBezTo>
                    <a:pt x="58" y="59"/>
                    <a:pt x="58" y="59"/>
                    <a:pt x="58" y="59"/>
                  </a:cubicBezTo>
                  <a:cubicBezTo>
                    <a:pt x="59" y="58"/>
                    <a:pt x="59" y="56"/>
                    <a:pt x="59" y="55"/>
                  </a:cubicBezTo>
                  <a:cubicBezTo>
                    <a:pt x="70" y="50"/>
                    <a:pt x="70" y="50"/>
                    <a:pt x="70" y="50"/>
                  </a:cubicBezTo>
                  <a:cubicBezTo>
                    <a:pt x="58" y="50"/>
                    <a:pt x="58" y="50"/>
                    <a:pt x="58" y="50"/>
                  </a:cubicBezTo>
                  <a:cubicBezTo>
                    <a:pt x="58" y="49"/>
                    <a:pt x="58" y="49"/>
                    <a:pt x="58" y="49"/>
                  </a:cubicBezTo>
                  <a:lnTo>
                    <a:pt x="73" y="30"/>
                  </a:lnTo>
                  <a:close/>
                  <a:moveTo>
                    <a:pt x="48" y="45"/>
                  </a:moveTo>
                  <a:cubicBezTo>
                    <a:pt x="48" y="45"/>
                    <a:pt x="48" y="45"/>
                    <a:pt x="48" y="45"/>
                  </a:cubicBezTo>
                  <a:cubicBezTo>
                    <a:pt x="48" y="45"/>
                    <a:pt x="48" y="45"/>
                    <a:pt x="48" y="45"/>
                  </a:cubicBezTo>
                  <a:close/>
                  <a:moveTo>
                    <a:pt x="46" y="45"/>
                  </a:moveTo>
                  <a:cubicBezTo>
                    <a:pt x="47" y="45"/>
                    <a:pt x="47" y="45"/>
                    <a:pt x="48" y="45"/>
                  </a:cubicBezTo>
                  <a:cubicBezTo>
                    <a:pt x="48" y="45"/>
                    <a:pt x="49" y="45"/>
                    <a:pt x="49" y="45"/>
                  </a:cubicBezTo>
                  <a:cubicBezTo>
                    <a:pt x="49" y="45"/>
                    <a:pt x="49" y="45"/>
                    <a:pt x="49" y="45"/>
                  </a:cubicBezTo>
                  <a:cubicBezTo>
                    <a:pt x="49" y="45"/>
                    <a:pt x="49" y="45"/>
                    <a:pt x="49" y="45"/>
                  </a:cubicBezTo>
                  <a:cubicBezTo>
                    <a:pt x="50" y="45"/>
                    <a:pt x="51" y="45"/>
                    <a:pt x="52" y="46"/>
                  </a:cubicBezTo>
                  <a:cubicBezTo>
                    <a:pt x="45" y="51"/>
                    <a:pt x="45" y="51"/>
                    <a:pt x="45" y="51"/>
                  </a:cubicBezTo>
                  <a:cubicBezTo>
                    <a:pt x="39" y="58"/>
                    <a:pt x="39" y="58"/>
                    <a:pt x="39" y="58"/>
                  </a:cubicBezTo>
                  <a:cubicBezTo>
                    <a:pt x="39" y="58"/>
                    <a:pt x="39" y="57"/>
                    <a:pt x="39" y="56"/>
                  </a:cubicBezTo>
                  <a:cubicBezTo>
                    <a:pt x="37" y="51"/>
                    <a:pt x="41" y="46"/>
                    <a:pt x="46" y="45"/>
                  </a:cubicBezTo>
                  <a:close/>
                  <a:moveTo>
                    <a:pt x="53" y="63"/>
                  </a:moveTo>
                  <a:cubicBezTo>
                    <a:pt x="53" y="63"/>
                    <a:pt x="53" y="63"/>
                    <a:pt x="53" y="63"/>
                  </a:cubicBezTo>
                  <a:cubicBezTo>
                    <a:pt x="53" y="63"/>
                    <a:pt x="53" y="63"/>
                    <a:pt x="53" y="63"/>
                  </a:cubicBezTo>
                  <a:cubicBezTo>
                    <a:pt x="52" y="63"/>
                    <a:pt x="51" y="64"/>
                    <a:pt x="50" y="64"/>
                  </a:cubicBezTo>
                  <a:cubicBezTo>
                    <a:pt x="49" y="64"/>
                    <a:pt x="49" y="64"/>
                    <a:pt x="48" y="64"/>
                  </a:cubicBezTo>
                  <a:cubicBezTo>
                    <a:pt x="47" y="64"/>
                    <a:pt x="47" y="64"/>
                    <a:pt x="47" y="64"/>
                  </a:cubicBezTo>
                  <a:cubicBezTo>
                    <a:pt x="47" y="64"/>
                    <a:pt x="47" y="64"/>
                    <a:pt x="47" y="64"/>
                  </a:cubicBezTo>
                  <a:cubicBezTo>
                    <a:pt x="47" y="64"/>
                    <a:pt x="47" y="64"/>
                    <a:pt x="47" y="64"/>
                  </a:cubicBezTo>
                  <a:cubicBezTo>
                    <a:pt x="46" y="64"/>
                    <a:pt x="45" y="64"/>
                    <a:pt x="44" y="63"/>
                  </a:cubicBezTo>
                  <a:cubicBezTo>
                    <a:pt x="51" y="58"/>
                    <a:pt x="51" y="58"/>
                    <a:pt x="51" y="58"/>
                  </a:cubicBezTo>
                  <a:cubicBezTo>
                    <a:pt x="57" y="51"/>
                    <a:pt x="57" y="51"/>
                    <a:pt x="57" y="51"/>
                  </a:cubicBezTo>
                  <a:cubicBezTo>
                    <a:pt x="57" y="51"/>
                    <a:pt x="57" y="52"/>
                    <a:pt x="57" y="52"/>
                  </a:cubicBezTo>
                  <a:cubicBezTo>
                    <a:pt x="58" y="57"/>
                    <a:pt x="56" y="61"/>
                    <a:pt x="53" y="63"/>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5" name="Google Shape;95;p10"/>
            <p:cNvSpPr/>
            <p:nvPr/>
          </p:nvSpPr>
          <p:spPr>
            <a:xfrm>
              <a:off x="3820" y="1650"/>
              <a:ext cx="131" cy="132"/>
            </a:xfrm>
            <a:custGeom>
              <a:avLst/>
              <a:gdLst/>
              <a:ahLst/>
              <a:cxnLst/>
              <a:rect l="l" t="t" r="r" b="b"/>
              <a:pathLst>
                <a:path w="107" h="107" extrusionOk="0">
                  <a:moveTo>
                    <a:pt x="90" y="74"/>
                  </a:moveTo>
                  <a:cubicBezTo>
                    <a:pt x="86" y="74"/>
                    <a:pt x="81" y="76"/>
                    <a:pt x="78" y="79"/>
                  </a:cubicBezTo>
                  <a:cubicBezTo>
                    <a:pt x="33" y="56"/>
                    <a:pt x="33" y="56"/>
                    <a:pt x="33" y="56"/>
                  </a:cubicBezTo>
                  <a:cubicBezTo>
                    <a:pt x="34" y="55"/>
                    <a:pt x="34" y="55"/>
                    <a:pt x="34" y="54"/>
                  </a:cubicBezTo>
                  <a:cubicBezTo>
                    <a:pt x="34" y="53"/>
                    <a:pt x="34" y="52"/>
                    <a:pt x="33" y="51"/>
                  </a:cubicBezTo>
                  <a:cubicBezTo>
                    <a:pt x="78" y="28"/>
                    <a:pt x="78" y="28"/>
                    <a:pt x="78" y="28"/>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4"/>
                    <a:pt x="0" y="54"/>
                  </a:cubicBezTo>
                  <a:cubicBezTo>
                    <a:pt x="0" y="63"/>
                    <a:pt x="8" y="70"/>
                    <a:pt x="17" y="70"/>
                  </a:cubicBezTo>
                  <a:cubicBezTo>
                    <a:pt x="22" y="70"/>
                    <a:pt x="26" y="68"/>
                    <a:pt x="29" y="65"/>
                  </a:cubicBezTo>
                  <a:cubicBezTo>
                    <a:pt x="74" y="88"/>
                    <a:pt x="74" y="88"/>
                    <a:pt x="74" y="88"/>
                  </a:cubicBezTo>
                  <a:cubicBezTo>
                    <a:pt x="74" y="89"/>
                    <a:pt x="74" y="89"/>
                    <a:pt x="74" y="90"/>
                  </a:cubicBezTo>
                  <a:cubicBezTo>
                    <a:pt x="74" y="100"/>
                    <a:pt x="81" y="107"/>
                    <a:pt x="90" y="107"/>
                  </a:cubicBezTo>
                  <a:cubicBezTo>
                    <a:pt x="100" y="107"/>
                    <a:pt x="107" y="100"/>
                    <a:pt x="107" y="90"/>
                  </a:cubicBezTo>
                  <a:cubicBezTo>
                    <a:pt x="107" y="81"/>
                    <a:pt x="100" y="74"/>
                    <a:pt x="90" y="7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6" name="Google Shape;96;p10"/>
            <p:cNvSpPr/>
            <p:nvPr/>
          </p:nvSpPr>
          <p:spPr>
            <a:xfrm>
              <a:off x="3863" y="1342"/>
              <a:ext cx="125" cy="135"/>
            </a:xfrm>
            <a:custGeom>
              <a:avLst/>
              <a:gdLst/>
              <a:ahLst/>
              <a:cxnLst/>
              <a:rect l="l" t="t" r="r" b="b"/>
              <a:pathLst>
                <a:path w="102" h="110" extrusionOk="0">
                  <a:moveTo>
                    <a:pt x="13" y="99"/>
                  </a:moveTo>
                  <a:cubicBezTo>
                    <a:pt x="13" y="105"/>
                    <a:pt x="18" y="110"/>
                    <a:pt x="24" y="110"/>
                  </a:cubicBezTo>
                  <a:cubicBezTo>
                    <a:pt x="29" y="110"/>
                    <a:pt x="34" y="105"/>
                    <a:pt x="34" y="99"/>
                  </a:cubicBezTo>
                  <a:cubicBezTo>
                    <a:pt x="34" y="99"/>
                    <a:pt x="34" y="99"/>
                    <a:pt x="34" y="99"/>
                  </a:cubicBezTo>
                  <a:cubicBezTo>
                    <a:pt x="34" y="94"/>
                    <a:pt x="29" y="89"/>
                    <a:pt x="24" y="89"/>
                  </a:cubicBezTo>
                  <a:cubicBezTo>
                    <a:pt x="18" y="89"/>
                    <a:pt x="13" y="94"/>
                    <a:pt x="13" y="99"/>
                  </a:cubicBezTo>
                  <a:close/>
                  <a:moveTo>
                    <a:pt x="82" y="99"/>
                  </a:moveTo>
                  <a:cubicBezTo>
                    <a:pt x="82" y="105"/>
                    <a:pt x="86" y="110"/>
                    <a:pt x="92" y="110"/>
                  </a:cubicBezTo>
                  <a:cubicBezTo>
                    <a:pt x="98" y="110"/>
                    <a:pt x="102" y="105"/>
                    <a:pt x="102" y="99"/>
                  </a:cubicBezTo>
                  <a:cubicBezTo>
                    <a:pt x="102" y="99"/>
                    <a:pt x="102" y="99"/>
                    <a:pt x="102" y="99"/>
                  </a:cubicBezTo>
                  <a:cubicBezTo>
                    <a:pt x="102" y="94"/>
                    <a:pt x="98" y="89"/>
                    <a:pt x="92" y="89"/>
                  </a:cubicBezTo>
                  <a:cubicBezTo>
                    <a:pt x="86" y="89"/>
                    <a:pt x="82" y="94"/>
                    <a:pt x="82" y="99"/>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0"/>
                    <a:pt x="7" y="64"/>
                    <a:pt x="7" y="69"/>
                  </a:cubicBezTo>
                  <a:cubicBezTo>
                    <a:pt x="7" y="76"/>
                    <a:pt x="13" y="82"/>
                    <a:pt x="20" y="82"/>
                  </a:cubicBezTo>
                  <a:cubicBezTo>
                    <a:pt x="102" y="82"/>
                    <a:pt x="102" y="82"/>
                    <a:pt x="102" y="82"/>
                  </a:cubicBezTo>
                  <a:cubicBezTo>
                    <a:pt x="102" y="75"/>
                    <a:pt x="102" y="75"/>
                    <a:pt x="102" y="75"/>
                  </a:cubicBezTo>
                  <a:cubicBezTo>
                    <a:pt x="20" y="75"/>
                    <a:pt x="20" y="75"/>
                    <a:pt x="20" y="75"/>
                  </a:cubicBezTo>
                  <a:cubicBezTo>
                    <a:pt x="16" y="75"/>
                    <a:pt x="13" y="72"/>
                    <a:pt x="13" y="69"/>
                  </a:cubicBezTo>
                  <a:cubicBezTo>
                    <a:pt x="13" y="69"/>
                    <a:pt x="13" y="69"/>
                    <a:pt x="13" y="69"/>
                  </a:cubicBezTo>
                  <a:lnTo>
                    <a:pt x="102" y="5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7" name="Google Shape;97;p10"/>
            <p:cNvSpPr/>
            <p:nvPr/>
          </p:nvSpPr>
          <p:spPr>
            <a:xfrm>
              <a:off x="3897" y="1236"/>
              <a:ext cx="106" cy="103"/>
            </a:xfrm>
            <a:custGeom>
              <a:avLst/>
              <a:gdLst/>
              <a:ahLst/>
              <a:cxnLst/>
              <a:rect l="l" t="t" r="r" b="b"/>
              <a:pathLst>
                <a:path w="86" h="84" extrusionOk="0">
                  <a:moveTo>
                    <a:pt x="82" y="47"/>
                  </a:moveTo>
                  <a:cubicBezTo>
                    <a:pt x="82" y="45"/>
                    <a:pt x="82" y="44"/>
                    <a:pt x="82" y="42"/>
                  </a:cubicBezTo>
                  <a:cubicBezTo>
                    <a:pt x="82" y="20"/>
                    <a:pt x="64" y="3"/>
                    <a:pt x="43" y="3"/>
                  </a:cubicBezTo>
                  <a:cubicBezTo>
                    <a:pt x="41" y="3"/>
                    <a:pt x="39" y="3"/>
                    <a:pt x="36" y="3"/>
                  </a:cubicBezTo>
                  <a:cubicBezTo>
                    <a:pt x="33" y="1"/>
                    <a:pt x="28" y="0"/>
                    <a:pt x="24" y="0"/>
                  </a:cubicBezTo>
                  <a:cubicBezTo>
                    <a:pt x="11" y="0"/>
                    <a:pt x="0" y="10"/>
                    <a:pt x="0" y="23"/>
                  </a:cubicBezTo>
                  <a:cubicBezTo>
                    <a:pt x="0" y="28"/>
                    <a:pt x="2" y="32"/>
                    <a:pt x="4" y="36"/>
                  </a:cubicBezTo>
                  <a:cubicBezTo>
                    <a:pt x="4" y="38"/>
                    <a:pt x="4" y="40"/>
                    <a:pt x="4" y="42"/>
                  </a:cubicBezTo>
                  <a:cubicBezTo>
                    <a:pt x="4" y="63"/>
                    <a:pt x="21" y="81"/>
                    <a:pt x="43" y="81"/>
                  </a:cubicBezTo>
                  <a:cubicBezTo>
                    <a:pt x="45" y="81"/>
                    <a:pt x="48" y="81"/>
                    <a:pt x="50" y="80"/>
                  </a:cubicBezTo>
                  <a:cubicBezTo>
                    <a:pt x="54" y="83"/>
                    <a:pt x="58" y="84"/>
                    <a:pt x="62" y="84"/>
                  </a:cubicBezTo>
                  <a:cubicBezTo>
                    <a:pt x="75" y="84"/>
                    <a:pt x="86" y="73"/>
                    <a:pt x="86" y="60"/>
                  </a:cubicBezTo>
                  <a:cubicBezTo>
                    <a:pt x="86" y="56"/>
                    <a:pt x="84" y="51"/>
                    <a:pt x="82" y="47"/>
                  </a:cubicBezTo>
                  <a:close/>
                  <a:moveTo>
                    <a:pt x="46" y="71"/>
                  </a:moveTo>
                  <a:cubicBezTo>
                    <a:pt x="34" y="71"/>
                    <a:pt x="28" y="69"/>
                    <a:pt x="23" y="64"/>
                  </a:cubicBezTo>
                  <a:cubicBezTo>
                    <a:pt x="17" y="58"/>
                    <a:pt x="19" y="52"/>
                    <a:pt x="24" y="51"/>
                  </a:cubicBezTo>
                  <a:cubicBezTo>
                    <a:pt x="29" y="51"/>
                    <a:pt x="32" y="57"/>
                    <a:pt x="34" y="58"/>
                  </a:cubicBezTo>
                  <a:cubicBezTo>
                    <a:pt x="37" y="60"/>
                    <a:pt x="47" y="64"/>
                    <a:pt x="52" y="58"/>
                  </a:cubicBezTo>
                  <a:cubicBezTo>
                    <a:pt x="58" y="51"/>
                    <a:pt x="48" y="48"/>
                    <a:pt x="41" y="47"/>
                  </a:cubicBezTo>
                  <a:cubicBezTo>
                    <a:pt x="32" y="45"/>
                    <a:pt x="19" y="40"/>
                    <a:pt x="20" y="30"/>
                  </a:cubicBezTo>
                  <a:cubicBezTo>
                    <a:pt x="21" y="19"/>
                    <a:pt x="29" y="14"/>
                    <a:pt x="37" y="13"/>
                  </a:cubicBezTo>
                  <a:cubicBezTo>
                    <a:pt x="48" y="12"/>
                    <a:pt x="55" y="14"/>
                    <a:pt x="61" y="19"/>
                  </a:cubicBezTo>
                  <a:cubicBezTo>
                    <a:pt x="67" y="25"/>
                    <a:pt x="63" y="31"/>
                    <a:pt x="59" y="31"/>
                  </a:cubicBezTo>
                  <a:cubicBezTo>
                    <a:pt x="55" y="32"/>
                    <a:pt x="51" y="22"/>
                    <a:pt x="42" y="22"/>
                  </a:cubicBezTo>
                  <a:cubicBezTo>
                    <a:pt x="33" y="22"/>
                    <a:pt x="27" y="32"/>
                    <a:pt x="38" y="34"/>
                  </a:cubicBezTo>
                  <a:cubicBezTo>
                    <a:pt x="49" y="37"/>
                    <a:pt x="61" y="38"/>
                    <a:pt x="66" y="49"/>
                  </a:cubicBezTo>
                  <a:cubicBezTo>
                    <a:pt x="70" y="59"/>
                    <a:pt x="59" y="70"/>
                    <a:pt x="46" y="7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8" name="Google Shape;98;p10"/>
            <p:cNvSpPr/>
            <p:nvPr/>
          </p:nvSpPr>
          <p:spPr>
            <a:xfrm>
              <a:off x="3942" y="1146"/>
              <a:ext cx="59" cy="78"/>
            </a:xfrm>
            <a:custGeom>
              <a:avLst/>
              <a:gdLst/>
              <a:ahLst/>
              <a:cxnLst/>
              <a:rect l="l" t="t" r="r" b="b"/>
              <a:pathLst>
                <a:path w="48" h="63" extrusionOk="0">
                  <a:moveTo>
                    <a:pt x="42" y="8"/>
                  </a:moveTo>
                  <a:cubicBezTo>
                    <a:pt x="6" y="8"/>
                    <a:pt x="6" y="8"/>
                    <a:pt x="6" y="8"/>
                  </a:cubicBezTo>
                  <a:cubicBezTo>
                    <a:pt x="3" y="8"/>
                    <a:pt x="0" y="10"/>
                    <a:pt x="0" y="14"/>
                  </a:cubicBezTo>
                  <a:cubicBezTo>
                    <a:pt x="0" y="16"/>
                    <a:pt x="0" y="16"/>
                    <a:pt x="0" y="16"/>
                  </a:cubicBezTo>
                  <a:cubicBezTo>
                    <a:pt x="48" y="16"/>
                    <a:pt x="48" y="16"/>
                    <a:pt x="48" y="16"/>
                  </a:cubicBezTo>
                  <a:cubicBezTo>
                    <a:pt x="48" y="14"/>
                    <a:pt x="48" y="14"/>
                    <a:pt x="48" y="14"/>
                  </a:cubicBezTo>
                  <a:cubicBezTo>
                    <a:pt x="48" y="10"/>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1"/>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1"/>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99" name="Google Shape;99;p10"/>
            <p:cNvSpPr/>
            <p:nvPr/>
          </p:nvSpPr>
          <p:spPr>
            <a:xfrm>
              <a:off x="3770" y="1774"/>
              <a:ext cx="160" cy="160"/>
            </a:xfrm>
            <a:custGeom>
              <a:avLst/>
              <a:gdLst/>
              <a:ahLst/>
              <a:cxnLst/>
              <a:rect l="l" t="t" r="r" b="b"/>
              <a:pathLst>
                <a:path w="130" h="130" extrusionOk="0">
                  <a:moveTo>
                    <a:pt x="65" y="0"/>
                  </a:moveTo>
                  <a:cubicBezTo>
                    <a:pt x="29" y="0"/>
                    <a:pt x="0" y="29"/>
                    <a:pt x="0" y="65"/>
                  </a:cubicBezTo>
                  <a:cubicBezTo>
                    <a:pt x="0" y="101"/>
                    <a:pt x="29" y="130"/>
                    <a:pt x="65" y="130"/>
                  </a:cubicBezTo>
                  <a:cubicBezTo>
                    <a:pt x="101" y="130"/>
                    <a:pt x="130" y="101"/>
                    <a:pt x="130" y="65"/>
                  </a:cubicBezTo>
                  <a:cubicBezTo>
                    <a:pt x="130" y="29"/>
                    <a:pt x="101" y="0"/>
                    <a:pt x="65" y="0"/>
                  </a:cubicBezTo>
                  <a:close/>
                  <a:moveTo>
                    <a:pt x="65" y="114"/>
                  </a:moveTo>
                  <a:cubicBezTo>
                    <a:pt x="38" y="114"/>
                    <a:pt x="16" y="92"/>
                    <a:pt x="16" y="65"/>
                  </a:cubicBezTo>
                  <a:cubicBezTo>
                    <a:pt x="16" y="38"/>
                    <a:pt x="38" y="16"/>
                    <a:pt x="65" y="16"/>
                  </a:cubicBezTo>
                  <a:cubicBezTo>
                    <a:pt x="92" y="16"/>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0" name="Google Shape;100;p10"/>
            <p:cNvSpPr/>
            <p:nvPr/>
          </p:nvSpPr>
          <p:spPr>
            <a:xfrm>
              <a:off x="3654" y="1102"/>
              <a:ext cx="265" cy="116"/>
            </a:xfrm>
            <a:custGeom>
              <a:avLst/>
              <a:gdLst/>
              <a:ahLst/>
              <a:cxnLst/>
              <a:rect l="l" t="t" r="r" b="b"/>
              <a:pathLst>
                <a:path w="216" h="94" extrusionOk="0">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1" name="Google Shape;101;p10"/>
            <p:cNvSpPr/>
            <p:nvPr/>
          </p:nvSpPr>
          <p:spPr>
            <a:xfrm>
              <a:off x="3704" y="1240"/>
              <a:ext cx="148" cy="130"/>
            </a:xfrm>
            <a:custGeom>
              <a:avLst/>
              <a:gdLst/>
              <a:ahLst/>
              <a:cxnLst/>
              <a:rect l="l" t="t" r="r" b="b"/>
              <a:pathLst>
                <a:path w="120" h="106" extrusionOk="0">
                  <a:moveTo>
                    <a:pt x="50" y="0"/>
                  </a:moveTo>
                  <a:cubicBezTo>
                    <a:pt x="50" y="0"/>
                    <a:pt x="50" y="0"/>
                    <a:pt x="50" y="0"/>
                  </a:cubicBezTo>
                  <a:cubicBezTo>
                    <a:pt x="78" y="0"/>
                    <a:pt x="100" y="18"/>
                    <a:pt x="100" y="41"/>
                  </a:cubicBezTo>
                  <a:cubicBezTo>
                    <a:pt x="100" y="63"/>
                    <a:pt x="78" y="81"/>
                    <a:pt x="50" y="81"/>
                  </a:cubicBezTo>
                  <a:cubicBezTo>
                    <a:pt x="47" y="81"/>
                    <a:pt x="45" y="81"/>
                    <a:pt x="42" y="80"/>
                  </a:cubicBezTo>
                  <a:cubicBezTo>
                    <a:pt x="32" y="91"/>
                    <a:pt x="19" y="93"/>
                    <a:pt x="7" y="93"/>
                  </a:cubicBezTo>
                  <a:cubicBezTo>
                    <a:pt x="7" y="91"/>
                    <a:pt x="7" y="91"/>
                    <a:pt x="7" y="91"/>
                  </a:cubicBezTo>
                  <a:cubicBezTo>
                    <a:pt x="14" y="87"/>
                    <a:pt x="19" y="81"/>
                    <a:pt x="19" y="75"/>
                  </a:cubicBezTo>
                  <a:cubicBezTo>
                    <a:pt x="19" y="74"/>
                    <a:pt x="19" y="73"/>
                    <a:pt x="19" y="72"/>
                  </a:cubicBezTo>
                  <a:cubicBezTo>
                    <a:pt x="8" y="65"/>
                    <a:pt x="0" y="53"/>
                    <a:pt x="0" y="41"/>
                  </a:cubicBezTo>
                  <a:cubicBezTo>
                    <a:pt x="0" y="18"/>
                    <a:pt x="23" y="0"/>
                    <a:pt x="50" y="0"/>
                  </a:cubicBezTo>
                  <a:close/>
                  <a:moveTo>
                    <a:pt x="104" y="91"/>
                  </a:moveTo>
                  <a:cubicBezTo>
                    <a:pt x="104" y="96"/>
                    <a:pt x="107" y="101"/>
                    <a:pt x="113" y="104"/>
                  </a:cubicBezTo>
                  <a:cubicBezTo>
                    <a:pt x="113" y="106"/>
                    <a:pt x="113" y="106"/>
                    <a:pt x="113" y="106"/>
                  </a:cubicBezTo>
                  <a:cubicBezTo>
                    <a:pt x="102" y="106"/>
                    <a:pt x="93" y="105"/>
                    <a:pt x="83" y="95"/>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8"/>
                    <a:pt x="108" y="37"/>
                  </a:cubicBezTo>
                  <a:cubicBezTo>
                    <a:pt x="115" y="44"/>
                    <a:pt x="120" y="52"/>
                    <a:pt x="120" y="61"/>
                  </a:cubicBezTo>
                  <a:cubicBezTo>
                    <a:pt x="120" y="72"/>
                    <a:pt x="114" y="82"/>
                    <a:pt x="104" y="88"/>
                  </a:cubicBezTo>
                  <a:cubicBezTo>
                    <a:pt x="104" y="89"/>
                    <a:pt x="104" y="90"/>
                    <a:pt x="104" y="9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2" name="Google Shape;102;p10"/>
            <p:cNvSpPr/>
            <p:nvPr/>
          </p:nvSpPr>
          <p:spPr>
            <a:xfrm>
              <a:off x="3719" y="1386"/>
              <a:ext cx="130" cy="129"/>
            </a:xfrm>
            <a:custGeom>
              <a:avLst/>
              <a:gdLst/>
              <a:ahLst/>
              <a:cxnLst/>
              <a:rect l="l" t="t" r="r" b="b"/>
              <a:pathLst>
                <a:path w="106" h="105" extrusionOk="0">
                  <a:moveTo>
                    <a:pt x="20" y="52"/>
                  </a:moveTo>
                  <a:cubicBezTo>
                    <a:pt x="20" y="51"/>
                    <a:pt x="20" y="50"/>
                    <a:pt x="20" y="49"/>
                  </a:cubicBezTo>
                  <a:cubicBezTo>
                    <a:pt x="1" y="43"/>
                    <a:pt x="1" y="43"/>
                    <a:pt x="1" y="43"/>
                  </a:cubicBezTo>
                  <a:cubicBezTo>
                    <a:pt x="1" y="46"/>
                    <a:pt x="0" y="49"/>
                    <a:pt x="0" y="52"/>
                  </a:cubicBezTo>
                  <a:cubicBezTo>
                    <a:pt x="0" y="68"/>
                    <a:pt x="7" y="81"/>
                    <a:pt x="17" y="91"/>
                  </a:cubicBezTo>
                  <a:cubicBezTo>
                    <a:pt x="29" y="75"/>
                    <a:pt x="29" y="75"/>
                    <a:pt x="29" y="75"/>
                  </a:cubicBezTo>
                  <a:cubicBezTo>
                    <a:pt x="23" y="69"/>
                    <a:pt x="20" y="61"/>
                    <a:pt x="20" y="52"/>
                  </a:cubicBezTo>
                  <a:close/>
                  <a:moveTo>
                    <a:pt x="86" y="52"/>
                  </a:moveTo>
                  <a:cubicBezTo>
                    <a:pt x="86" y="61"/>
                    <a:pt x="83" y="69"/>
                    <a:pt x="77" y="75"/>
                  </a:cubicBezTo>
                  <a:cubicBezTo>
                    <a:pt x="89" y="91"/>
                    <a:pt x="89" y="91"/>
                    <a:pt x="89" y="91"/>
                  </a:cubicBezTo>
                  <a:cubicBezTo>
                    <a:pt x="99" y="81"/>
                    <a:pt x="106" y="68"/>
                    <a:pt x="106" y="52"/>
                  </a:cubicBezTo>
                  <a:cubicBezTo>
                    <a:pt x="106" y="49"/>
                    <a:pt x="105" y="46"/>
                    <a:pt x="105" y="43"/>
                  </a:cubicBezTo>
                  <a:cubicBezTo>
                    <a:pt x="86" y="49"/>
                    <a:pt x="86" y="49"/>
                    <a:pt x="86" y="49"/>
                  </a:cubicBezTo>
                  <a:cubicBezTo>
                    <a:pt x="86" y="50"/>
                    <a:pt x="86" y="51"/>
                    <a:pt x="86" y="52"/>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2"/>
                  </a:moveTo>
                  <a:cubicBezTo>
                    <a:pt x="62" y="84"/>
                    <a:pt x="58" y="85"/>
                    <a:pt x="53" y="85"/>
                  </a:cubicBezTo>
                  <a:cubicBezTo>
                    <a:pt x="48" y="85"/>
                    <a:pt x="43" y="84"/>
                    <a:pt x="39" y="82"/>
                  </a:cubicBezTo>
                  <a:cubicBezTo>
                    <a:pt x="28" y="99"/>
                    <a:pt x="28" y="99"/>
                    <a:pt x="28" y="99"/>
                  </a:cubicBezTo>
                  <a:cubicBezTo>
                    <a:pt x="35" y="103"/>
                    <a:pt x="44" y="105"/>
                    <a:pt x="53" y="105"/>
                  </a:cubicBezTo>
                  <a:cubicBezTo>
                    <a:pt x="62" y="105"/>
                    <a:pt x="71" y="103"/>
                    <a:pt x="78" y="99"/>
                  </a:cubicBezTo>
                  <a:lnTo>
                    <a:pt x="67" y="82"/>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3" name="Google Shape;103;p10"/>
            <p:cNvSpPr/>
            <p:nvPr/>
          </p:nvSpPr>
          <p:spPr>
            <a:xfrm>
              <a:off x="3727" y="1542"/>
              <a:ext cx="122" cy="129"/>
            </a:xfrm>
            <a:custGeom>
              <a:avLst/>
              <a:gdLst/>
              <a:ahLst/>
              <a:cxnLst/>
              <a:rect l="l" t="t" r="r" b="b"/>
              <a:pathLst>
                <a:path w="122" h="129" extrusionOk="0">
                  <a:moveTo>
                    <a:pt x="41" y="49"/>
                  </a:moveTo>
                  <a:lnTo>
                    <a:pt x="57" y="49"/>
                  </a:lnTo>
                  <a:lnTo>
                    <a:pt x="57" y="65"/>
                  </a:lnTo>
                  <a:lnTo>
                    <a:pt x="41" y="65"/>
                  </a:lnTo>
                  <a:lnTo>
                    <a:pt x="41" y="49"/>
                  </a:lnTo>
                  <a:close/>
                  <a:moveTo>
                    <a:pt x="66" y="49"/>
                  </a:moveTo>
                  <a:lnTo>
                    <a:pt x="82" y="49"/>
                  </a:lnTo>
                  <a:lnTo>
                    <a:pt x="82" y="65"/>
                  </a:lnTo>
                  <a:lnTo>
                    <a:pt x="66" y="65"/>
                  </a:lnTo>
                  <a:lnTo>
                    <a:pt x="66" y="49"/>
                  </a:lnTo>
                  <a:close/>
                  <a:moveTo>
                    <a:pt x="89" y="49"/>
                  </a:moveTo>
                  <a:lnTo>
                    <a:pt x="105" y="49"/>
                  </a:lnTo>
                  <a:lnTo>
                    <a:pt x="105" y="65"/>
                  </a:lnTo>
                  <a:lnTo>
                    <a:pt x="89" y="65"/>
                  </a:lnTo>
                  <a:lnTo>
                    <a:pt x="89" y="49"/>
                  </a:lnTo>
                  <a:close/>
                  <a:moveTo>
                    <a:pt x="16" y="97"/>
                  </a:moveTo>
                  <a:lnTo>
                    <a:pt x="32" y="97"/>
                  </a:lnTo>
                  <a:lnTo>
                    <a:pt x="32" y="113"/>
                  </a:lnTo>
                  <a:lnTo>
                    <a:pt x="16" y="113"/>
                  </a:lnTo>
                  <a:lnTo>
                    <a:pt x="16" y="97"/>
                  </a:lnTo>
                  <a:close/>
                  <a:moveTo>
                    <a:pt x="41" y="97"/>
                  </a:moveTo>
                  <a:lnTo>
                    <a:pt x="57" y="97"/>
                  </a:lnTo>
                  <a:lnTo>
                    <a:pt x="57" y="113"/>
                  </a:lnTo>
                  <a:lnTo>
                    <a:pt x="41" y="113"/>
                  </a:lnTo>
                  <a:lnTo>
                    <a:pt x="41" y="97"/>
                  </a:lnTo>
                  <a:close/>
                  <a:moveTo>
                    <a:pt x="66" y="97"/>
                  </a:moveTo>
                  <a:lnTo>
                    <a:pt x="82" y="97"/>
                  </a:lnTo>
                  <a:lnTo>
                    <a:pt x="82" y="113"/>
                  </a:lnTo>
                  <a:lnTo>
                    <a:pt x="66" y="113"/>
                  </a:lnTo>
                  <a:lnTo>
                    <a:pt x="66" y="97"/>
                  </a:lnTo>
                  <a:close/>
                  <a:moveTo>
                    <a:pt x="41" y="72"/>
                  </a:moveTo>
                  <a:lnTo>
                    <a:pt x="57" y="72"/>
                  </a:lnTo>
                  <a:lnTo>
                    <a:pt x="57" y="88"/>
                  </a:lnTo>
                  <a:lnTo>
                    <a:pt x="41" y="88"/>
                  </a:lnTo>
                  <a:lnTo>
                    <a:pt x="41" y="72"/>
                  </a:lnTo>
                  <a:close/>
                  <a:moveTo>
                    <a:pt x="66" y="72"/>
                  </a:moveTo>
                  <a:lnTo>
                    <a:pt x="82" y="72"/>
                  </a:lnTo>
                  <a:lnTo>
                    <a:pt x="82" y="88"/>
                  </a:lnTo>
                  <a:lnTo>
                    <a:pt x="66" y="88"/>
                  </a:lnTo>
                  <a:lnTo>
                    <a:pt x="66" y="72"/>
                  </a:lnTo>
                  <a:close/>
                  <a:moveTo>
                    <a:pt x="89" y="72"/>
                  </a:moveTo>
                  <a:lnTo>
                    <a:pt x="105" y="72"/>
                  </a:lnTo>
                  <a:lnTo>
                    <a:pt x="105" y="88"/>
                  </a:lnTo>
                  <a:lnTo>
                    <a:pt x="89" y="88"/>
                  </a:lnTo>
                  <a:lnTo>
                    <a:pt x="89" y="72"/>
                  </a:lnTo>
                  <a:close/>
                  <a:moveTo>
                    <a:pt x="16" y="72"/>
                  </a:moveTo>
                  <a:lnTo>
                    <a:pt x="32" y="72"/>
                  </a:lnTo>
                  <a:lnTo>
                    <a:pt x="32" y="88"/>
                  </a:lnTo>
                  <a:lnTo>
                    <a:pt x="16" y="88"/>
                  </a:lnTo>
                  <a:lnTo>
                    <a:pt x="16" y="72"/>
                  </a:lnTo>
                  <a:close/>
                  <a:moveTo>
                    <a:pt x="105" y="0"/>
                  </a:moveTo>
                  <a:lnTo>
                    <a:pt x="105" y="9"/>
                  </a:lnTo>
                  <a:lnTo>
                    <a:pt x="89" y="9"/>
                  </a:lnTo>
                  <a:lnTo>
                    <a:pt x="89" y="0"/>
                  </a:lnTo>
                  <a:lnTo>
                    <a:pt x="32" y="0"/>
                  </a:lnTo>
                  <a:lnTo>
                    <a:pt x="32" y="9"/>
                  </a:lnTo>
                  <a:lnTo>
                    <a:pt x="16" y="9"/>
                  </a:lnTo>
                  <a:lnTo>
                    <a:pt x="16" y="0"/>
                  </a:lnTo>
                  <a:lnTo>
                    <a:pt x="0" y="0"/>
                  </a:lnTo>
                  <a:lnTo>
                    <a:pt x="0" y="129"/>
                  </a:lnTo>
                  <a:lnTo>
                    <a:pt x="122" y="129"/>
                  </a:lnTo>
                  <a:lnTo>
                    <a:pt x="122" y="0"/>
                  </a:lnTo>
                  <a:lnTo>
                    <a:pt x="105" y="0"/>
                  </a:lnTo>
                  <a:close/>
                  <a:moveTo>
                    <a:pt x="113" y="120"/>
                  </a:moveTo>
                  <a:lnTo>
                    <a:pt x="9" y="120"/>
                  </a:lnTo>
                  <a:lnTo>
                    <a:pt x="9" y="32"/>
                  </a:lnTo>
                  <a:lnTo>
                    <a:pt x="113" y="32"/>
                  </a:lnTo>
                  <a:lnTo>
                    <a:pt x="113" y="12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4" name="Google Shape;104;p10"/>
            <p:cNvSpPr/>
            <p:nvPr/>
          </p:nvSpPr>
          <p:spPr>
            <a:xfrm>
              <a:off x="3920" y="2137"/>
              <a:ext cx="103" cy="103"/>
            </a:xfrm>
            <a:custGeom>
              <a:avLst/>
              <a:gdLst/>
              <a:ahLst/>
              <a:cxnLst/>
              <a:rect l="l" t="t" r="r" b="b"/>
              <a:pathLst>
                <a:path w="84" h="84" extrusionOk="0">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5" name="Google Shape;105;p10"/>
            <p:cNvSpPr/>
            <p:nvPr/>
          </p:nvSpPr>
          <p:spPr>
            <a:xfrm>
              <a:off x="3770" y="2122"/>
              <a:ext cx="180" cy="179"/>
            </a:xfrm>
            <a:custGeom>
              <a:avLst/>
              <a:gdLst/>
              <a:ahLst/>
              <a:cxnLst/>
              <a:rect l="l" t="t" r="r" b="b"/>
              <a:pathLst>
                <a:path w="146" h="146" extrusionOk="0">
                  <a:moveTo>
                    <a:pt x="140" y="123"/>
                  </a:moveTo>
                  <a:cubicBezTo>
                    <a:pt x="106" y="94"/>
                    <a:pt x="106" y="94"/>
                    <a:pt x="106" y="94"/>
                  </a:cubicBezTo>
                  <a:cubicBezTo>
                    <a:pt x="103" y="90"/>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5"/>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6" name="Google Shape;106;p10"/>
            <p:cNvSpPr/>
            <p:nvPr/>
          </p:nvSpPr>
          <p:spPr>
            <a:xfrm>
              <a:off x="4006" y="2444"/>
              <a:ext cx="105" cy="105"/>
            </a:xfrm>
            <a:custGeom>
              <a:avLst/>
              <a:gdLst/>
              <a:ahLst/>
              <a:cxnLst/>
              <a:rect l="l" t="t" r="r" b="b"/>
              <a:pathLst>
                <a:path w="85" h="86" extrusionOk="0">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19"/>
                    <a:pt x="66" y="0"/>
                    <a:pt x="42" y="0"/>
                  </a:cubicBezTo>
                  <a:cubicBezTo>
                    <a:pt x="19" y="0"/>
                    <a:pt x="0" y="19"/>
                    <a:pt x="0" y="43"/>
                  </a:cubicBezTo>
                  <a:cubicBezTo>
                    <a:pt x="0" y="48"/>
                    <a:pt x="0" y="53"/>
                    <a:pt x="2" y="58"/>
                  </a:cubicBezTo>
                  <a:cubicBezTo>
                    <a:pt x="0" y="61"/>
                    <a:pt x="0" y="64"/>
                    <a:pt x="0" y="67"/>
                  </a:cubicBezTo>
                  <a:cubicBezTo>
                    <a:pt x="0" y="75"/>
                    <a:pt x="4" y="81"/>
                    <a:pt x="10" y="84"/>
                  </a:cubicBezTo>
                  <a:cubicBezTo>
                    <a:pt x="10" y="50"/>
                    <a:pt x="10" y="50"/>
                    <a:pt x="10" y="50"/>
                  </a:cubicBezTo>
                  <a:cubicBezTo>
                    <a:pt x="9" y="51"/>
                    <a:pt x="7" y="52"/>
                    <a:pt x="6" y="53"/>
                  </a:cubicBezTo>
                  <a:cubicBezTo>
                    <a:pt x="5" y="51"/>
                    <a:pt x="5" y="48"/>
                    <a:pt x="5" y="46"/>
                  </a:cubicBezTo>
                  <a:cubicBezTo>
                    <a:pt x="5" y="25"/>
                    <a:pt x="22" y="8"/>
                    <a:pt x="42" y="8"/>
                  </a:cubicBezTo>
                  <a:cubicBezTo>
                    <a:pt x="63" y="8"/>
                    <a:pt x="80" y="25"/>
                    <a:pt x="80" y="46"/>
                  </a:cubicBezTo>
                  <a:cubicBezTo>
                    <a:pt x="80" y="48"/>
                    <a:pt x="80" y="51"/>
                    <a:pt x="79" y="53"/>
                  </a:cubicBezTo>
                  <a:cubicBezTo>
                    <a:pt x="78" y="52"/>
                    <a:pt x="76" y="51"/>
                    <a:pt x="75" y="50"/>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7" name="Google Shape;107;p10"/>
            <p:cNvSpPr/>
            <p:nvPr/>
          </p:nvSpPr>
          <p:spPr>
            <a:xfrm>
              <a:off x="3848" y="2314"/>
              <a:ext cx="128" cy="129"/>
            </a:xfrm>
            <a:custGeom>
              <a:avLst/>
              <a:gdLst/>
              <a:ahLst/>
              <a:cxnLst/>
              <a:rect l="l" t="t" r="r" b="b"/>
              <a:pathLst>
                <a:path w="104" h="105" extrusionOk="0">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32" y="53"/>
                  </a:moveTo>
                  <a:cubicBezTo>
                    <a:pt x="32" y="42"/>
                    <a:pt x="41" y="33"/>
                    <a:pt x="52" y="33"/>
                  </a:cubicBezTo>
                  <a:cubicBezTo>
                    <a:pt x="63" y="33"/>
                    <a:pt x="72" y="42"/>
                    <a:pt x="72" y="53"/>
                  </a:cubicBezTo>
                  <a:cubicBezTo>
                    <a:pt x="72" y="63"/>
                    <a:pt x="63" y="72"/>
                    <a:pt x="52" y="72"/>
                  </a:cubicBezTo>
                  <a:cubicBezTo>
                    <a:pt x="41" y="72"/>
                    <a:pt x="32" y="63"/>
                    <a:pt x="32" y="53"/>
                  </a:cubicBezTo>
                  <a:close/>
                  <a:moveTo>
                    <a:pt x="94" y="70"/>
                  </a:moveTo>
                  <a:cubicBezTo>
                    <a:pt x="94" y="70"/>
                    <a:pt x="94" y="70"/>
                    <a:pt x="94" y="70"/>
                  </a:cubicBezTo>
                  <a:cubicBezTo>
                    <a:pt x="76" y="63"/>
                    <a:pt x="76" y="63"/>
                    <a:pt x="76" y="63"/>
                  </a:cubicBezTo>
                  <a:cubicBezTo>
                    <a:pt x="77" y="59"/>
                    <a:pt x="78" y="56"/>
                    <a:pt x="78" y="53"/>
                  </a:cubicBezTo>
                  <a:cubicBezTo>
                    <a:pt x="78" y="49"/>
                    <a:pt x="77" y="46"/>
                    <a:pt x="76" y="43"/>
                  </a:cubicBezTo>
                  <a:cubicBezTo>
                    <a:pt x="89" y="37"/>
                    <a:pt x="89" y="37"/>
                    <a:pt x="89" y="37"/>
                  </a:cubicBezTo>
                  <a:cubicBezTo>
                    <a:pt x="94" y="35"/>
                    <a:pt x="94" y="35"/>
                    <a:pt x="94" y="35"/>
                  </a:cubicBezTo>
                  <a:cubicBezTo>
                    <a:pt x="96" y="40"/>
                    <a:pt x="98" y="46"/>
                    <a:pt x="98" y="53"/>
                  </a:cubicBezTo>
                  <a:cubicBezTo>
                    <a:pt x="98" y="59"/>
                    <a:pt x="96" y="65"/>
                    <a:pt x="94" y="70"/>
                  </a:cubicBezTo>
                  <a:close/>
                  <a:moveTo>
                    <a:pt x="69" y="10"/>
                  </a:moveTo>
                  <a:cubicBezTo>
                    <a:pt x="69" y="10"/>
                    <a:pt x="69" y="10"/>
                    <a:pt x="69" y="10"/>
                  </a:cubicBezTo>
                  <a:cubicBezTo>
                    <a:pt x="69" y="10"/>
                    <a:pt x="69" y="10"/>
                    <a:pt x="69" y="10"/>
                  </a:cubicBezTo>
                  <a:cubicBezTo>
                    <a:pt x="62" y="28"/>
                    <a:pt x="62" y="28"/>
                    <a:pt x="62" y="28"/>
                  </a:cubicBezTo>
                  <a:cubicBezTo>
                    <a:pt x="59" y="27"/>
                    <a:pt x="56" y="26"/>
                    <a:pt x="52" y="26"/>
                  </a:cubicBezTo>
                  <a:cubicBezTo>
                    <a:pt x="48" y="26"/>
                    <a:pt x="45" y="27"/>
                    <a:pt x="42" y="28"/>
                  </a:cubicBezTo>
                  <a:cubicBezTo>
                    <a:pt x="38" y="20"/>
                    <a:pt x="38" y="20"/>
                    <a:pt x="38" y="20"/>
                  </a:cubicBezTo>
                  <a:cubicBezTo>
                    <a:pt x="35" y="10"/>
                    <a:pt x="35" y="10"/>
                    <a:pt x="35" y="10"/>
                  </a:cubicBezTo>
                  <a:cubicBezTo>
                    <a:pt x="40" y="8"/>
                    <a:pt x="46" y="7"/>
                    <a:pt x="52" y="7"/>
                  </a:cubicBezTo>
                  <a:cubicBezTo>
                    <a:pt x="58" y="7"/>
                    <a:pt x="64" y="8"/>
                    <a:pt x="69" y="10"/>
                  </a:cubicBezTo>
                  <a:close/>
                  <a:moveTo>
                    <a:pt x="10" y="35"/>
                  </a:moveTo>
                  <a:cubicBezTo>
                    <a:pt x="19" y="39"/>
                    <a:pt x="19" y="39"/>
                    <a:pt x="19" y="39"/>
                  </a:cubicBezTo>
                  <a:cubicBezTo>
                    <a:pt x="28" y="43"/>
                    <a:pt x="28" y="43"/>
                    <a:pt x="28" y="43"/>
                  </a:cubicBezTo>
                  <a:cubicBezTo>
                    <a:pt x="27" y="46"/>
                    <a:pt x="26" y="49"/>
                    <a:pt x="26" y="53"/>
                  </a:cubicBezTo>
                  <a:cubicBezTo>
                    <a:pt x="26" y="56"/>
                    <a:pt x="27" y="59"/>
                    <a:pt x="28" y="63"/>
                  </a:cubicBezTo>
                  <a:cubicBezTo>
                    <a:pt x="10" y="70"/>
                    <a:pt x="10" y="70"/>
                    <a:pt x="10" y="70"/>
                  </a:cubicBezTo>
                  <a:cubicBezTo>
                    <a:pt x="8" y="65"/>
                    <a:pt x="6" y="59"/>
                    <a:pt x="6" y="53"/>
                  </a:cubicBezTo>
                  <a:cubicBezTo>
                    <a:pt x="6" y="46"/>
                    <a:pt x="8" y="40"/>
                    <a:pt x="10" y="35"/>
                  </a:cubicBezTo>
                  <a:close/>
                  <a:moveTo>
                    <a:pt x="35" y="95"/>
                  </a:moveTo>
                  <a:cubicBezTo>
                    <a:pt x="37" y="89"/>
                    <a:pt x="37" y="89"/>
                    <a:pt x="37" y="89"/>
                  </a:cubicBezTo>
                  <a:cubicBezTo>
                    <a:pt x="42" y="77"/>
                    <a:pt x="42" y="77"/>
                    <a:pt x="42" y="77"/>
                  </a:cubicBezTo>
                  <a:cubicBezTo>
                    <a:pt x="45" y="78"/>
                    <a:pt x="48" y="79"/>
                    <a:pt x="52" y="79"/>
                  </a:cubicBezTo>
                  <a:cubicBezTo>
                    <a:pt x="56" y="79"/>
                    <a:pt x="59" y="78"/>
                    <a:pt x="62" y="77"/>
                  </a:cubicBezTo>
                  <a:cubicBezTo>
                    <a:pt x="69" y="95"/>
                    <a:pt x="69" y="95"/>
                    <a:pt x="69" y="95"/>
                  </a:cubicBezTo>
                  <a:cubicBezTo>
                    <a:pt x="69" y="95"/>
                    <a:pt x="69" y="95"/>
                    <a:pt x="69" y="95"/>
                  </a:cubicBezTo>
                  <a:cubicBezTo>
                    <a:pt x="69" y="95"/>
                    <a:pt x="69" y="95"/>
                    <a:pt x="69" y="95"/>
                  </a:cubicBezTo>
                  <a:cubicBezTo>
                    <a:pt x="64" y="97"/>
                    <a:pt x="58" y="98"/>
                    <a:pt x="52" y="98"/>
                  </a:cubicBezTo>
                  <a:cubicBezTo>
                    <a:pt x="46" y="98"/>
                    <a:pt x="40" y="97"/>
                    <a:pt x="35" y="9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8" name="Google Shape;108;p10"/>
            <p:cNvSpPr/>
            <p:nvPr/>
          </p:nvSpPr>
          <p:spPr>
            <a:xfrm>
              <a:off x="3886" y="2470"/>
              <a:ext cx="147" cy="148"/>
            </a:xfrm>
            <a:custGeom>
              <a:avLst/>
              <a:gdLst/>
              <a:ahLst/>
              <a:cxnLst/>
              <a:rect l="l" t="t" r="r" b="b"/>
              <a:pathLst>
                <a:path w="120" h="121" extrusionOk="0">
                  <a:moveTo>
                    <a:pt x="0" y="70"/>
                  </a:moveTo>
                  <a:cubicBezTo>
                    <a:pt x="0" y="75"/>
                    <a:pt x="4" y="80"/>
                    <a:pt x="10" y="80"/>
                  </a:cubicBezTo>
                  <a:cubicBezTo>
                    <a:pt x="15" y="80"/>
                    <a:pt x="20" y="75"/>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7"/>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09" name="Google Shape;109;p10"/>
            <p:cNvSpPr/>
            <p:nvPr/>
          </p:nvSpPr>
          <p:spPr>
            <a:xfrm>
              <a:off x="3691" y="1983"/>
              <a:ext cx="153" cy="125"/>
            </a:xfrm>
            <a:custGeom>
              <a:avLst/>
              <a:gdLst/>
              <a:ahLst/>
              <a:cxnLst/>
              <a:rect l="l" t="t" r="r" b="b"/>
              <a:pathLst>
                <a:path w="125" h="102" extrusionOk="0">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5"/>
                    <a:pt x="23" y="102"/>
                    <a:pt x="31" y="102"/>
                  </a:cubicBezTo>
                  <a:cubicBezTo>
                    <a:pt x="40" y="102"/>
                    <a:pt x="47" y="95"/>
                    <a:pt x="47" y="87"/>
                  </a:cubicBezTo>
                  <a:cubicBezTo>
                    <a:pt x="47" y="84"/>
                    <a:pt x="46" y="81"/>
                    <a:pt x="45" y="79"/>
                  </a:cubicBezTo>
                  <a:cubicBezTo>
                    <a:pt x="88" y="79"/>
                    <a:pt x="88" y="79"/>
                    <a:pt x="88" y="79"/>
                  </a:cubicBezTo>
                  <a:cubicBezTo>
                    <a:pt x="87" y="81"/>
                    <a:pt x="86" y="84"/>
                    <a:pt x="86" y="87"/>
                  </a:cubicBezTo>
                  <a:cubicBezTo>
                    <a:pt x="86" y="95"/>
                    <a:pt x="93" y="102"/>
                    <a:pt x="102" y="102"/>
                  </a:cubicBezTo>
                  <a:cubicBezTo>
                    <a:pt x="111" y="102"/>
                    <a:pt x="118" y="95"/>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0" name="Google Shape;110;p10"/>
            <p:cNvSpPr/>
            <p:nvPr/>
          </p:nvSpPr>
          <p:spPr>
            <a:xfrm>
              <a:off x="3623" y="1836"/>
              <a:ext cx="129" cy="129"/>
            </a:xfrm>
            <a:custGeom>
              <a:avLst/>
              <a:gdLst/>
              <a:ahLst/>
              <a:cxnLst/>
              <a:rect l="l" t="t" r="r" b="b"/>
              <a:pathLst>
                <a:path w="105" h="105" extrusionOk="0">
                  <a:moveTo>
                    <a:pt x="101" y="29"/>
                  </a:moveTo>
                  <a:cubicBezTo>
                    <a:pt x="92" y="28"/>
                    <a:pt x="82" y="27"/>
                    <a:pt x="72" y="26"/>
                  </a:cubicBezTo>
                  <a:cubicBezTo>
                    <a:pt x="89" y="9"/>
                    <a:pt x="89" y="9"/>
                    <a:pt x="89" y="9"/>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2"/>
                    <a:pt x="0" y="65"/>
                  </a:cubicBezTo>
                  <a:cubicBezTo>
                    <a:pt x="0" y="78"/>
                    <a:pt x="2" y="90"/>
                    <a:pt x="4" y="101"/>
                  </a:cubicBezTo>
                  <a:cubicBezTo>
                    <a:pt x="19" y="104"/>
                    <a:pt x="35" y="105"/>
                    <a:pt x="53" y="105"/>
                  </a:cubicBezTo>
                  <a:cubicBezTo>
                    <a:pt x="70" y="105"/>
                    <a:pt x="86" y="104"/>
                    <a:pt x="101" y="101"/>
                  </a:cubicBezTo>
                  <a:cubicBezTo>
                    <a:pt x="104" y="90"/>
                    <a:pt x="105" y="78"/>
                    <a:pt x="105" y="65"/>
                  </a:cubicBezTo>
                  <a:cubicBezTo>
                    <a:pt x="105" y="52"/>
                    <a:pt x="104" y="40"/>
                    <a:pt x="101" y="29"/>
                  </a:cubicBezTo>
                  <a:close/>
                  <a:moveTo>
                    <a:pt x="89" y="89"/>
                  </a:moveTo>
                  <a:cubicBezTo>
                    <a:pt x="78" y="91"/>
                    <a:pt x="65" y="92"/>
                    <a:pt x="53" y="92"/>
                  </a:cubicBezTo>
                  <a:cubicBezTo>
                    <a:pt x="40" y="92"/>
                    <a:pt x="27" y="91"/>
                    <a:pt x="16" y="89"/>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89"/>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1" name="Google Shape;111;p10"/>
            <p:cNvSpPr/>
            <p:nvPr/>
          </p:nvSpPr>
          <p:spPr>
            <a:xfrm>
              <a:off x="3632" y="1687"/>
              <a:ext cx="164" cy="134"/>
            </a:xfrm>
            <a:custGeom>
              <a:avLst/>
              <a:gdLst/>
              <a:ahLst/>
              <a:cxnLst/>
              <a:rect l="l" t="t" r="r" b="b"/>
              <a:pathLst>
                <a:path w="134" h="109" extrusionOk="0">
                  <a:moveTo>
                    <a:pt x="134" y="13"/>
                  </a:moveTo>
                  <a:cubicBezTo>
                    <a:pt x="129" y="15"/>
                    <a:pt x="124" y="17"/>
                    <a:pt x="118" y="17"/>
                  </a:cubicBezTo>
                  <a:cubicBezTo>
                    <a:pt x="124" y="14"/>
                    <a:pt x="128" y="8"/>
                    <a:pt x="130" y="2"/>
                  </a:cubicBezTo>
                  <a:cubicBezTo>
                    <a:pt x="125" y="5"/>
                    <a:pt x="119" y="7"/>
                    <a:pt x="113" y="9"/>
                  </a:cubicBezTo>
                  <a:cubicBezTo>
                    <a:pt x="108" y="3"/>
                    <a:pt x="101" y="0"/>
                    <a:pt x="93" y="0"/>
                  </a:cubicBezTo>
                  <a:cubicBezTo>
                    <a:pt x="78" y="0"/>
                    <a:pt x="65" y="12"/>
                    <a:pt x="65" y="27"/>
                  </a:cubicBezTo>
                  <a:cubicBezTo>
                    <a:pt x="65" y="30"/>
                    <a:pt x="66" y="32"/>
                    <a:pt x="66" y="34"/>
                  </a:cubicBezTo>
                  <a:cubicBezTo>
                    <a:pt x="43" y="33"/>
                    <a:pt x="23" y="22"/>
                    <a:pt x="10" y="5"/>
                  </a:cubicBezTo>
                  <a:cubicBezTo>
                    <a:pt x="7" y="9"/>
                    <a:pt x="6" y="14"/>
                    <a:pt x="6" y="19"/>
                  </a:cubicBezTo>
                  <a:cubicBezTo>
                    <a:pt x="6" y="28"/>
                    <a:pt x="11" y="37"/>
                    <a:pt x="18" y="42"/>
                  </a:cubicBezTo>
                  <a:cubicBezTo>
                    <a:pt x="14" y="41"/>
                    <a:pt x="9" y="40"/>
                    <a:pt x="6" y="38"/>
                  </a:cubicBezTo>
                  <a:cubicBezTo>
                    <a:pt x="6" y="38"/>
                    <a:pt x="6" y="38"/>
                    <a:pt x="6" y="39"/>
                  </a:cubicBezTo>
                  <a:cubicBezTo>
                    <a:pt x="6" y="52"/>
                    <a:pt x="15" y="63"/>
                    <a:pt x="28" y="65"/>
                  </a:cubicBezTo>
                  <a:cubicBezTo>
                    <a:pt x="25" y="66"/>
                    <a:pt x="23" y="66"/>
                    <a:pt x="20" y="66"/>
                  </a:cubicBezTo>
                  <a:cubicBezTo>
                    <a:pt x="19" y="66"/>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29"/>
                    <a:pt x="120" y="28"/>
                    <a:pt x="120" y="27"/>
                  </a:cubicBezTo>
                  <a:cubicBezTo>
                    <a:pt x="126" y="23"/>
                    <a:pt x="130" y="18"/>
                    <a:pt x="134" y="13"/>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2" name="Google Shape;112;p10"/>
            <p:cNvSpPr/>
            <p:nvPr/>
          </p:nvSpPr>
          <p:spPr>
            <a:xfrm>
              <a:off x="3705" y="2373"/>
              <a:ext cx="160" cy="149"/>
            </a:xfrm>
            <a:custGeom>
              <a:avLst/>
              <a:gdLst/>
              <a:ahLst/>
              <a:cxnLst/>
              <a:rect l="l" t="t" r="r" b="b"/>
              <a:pathLst>
                <a:path w="160" h="149" extrusionOk="0">
                  <a:moveTo>
                    <a:pt x="70" y="79"/>
                  </a:moveTo>
                  <a:lnTo>
                    <a:pt x="90" y="79"/>
                  </a:lnTo>
                  <a:lnTo>
                    <a:pt x="90" y="40"/>
                  </a:lnTo>
                  <a:lnTo>
                    <a:pt x="120" y="40"/>
                  </a:lnTo>
                  <a:lnTo>
                    <a:pt x="80" y="0"/>
                  </a:lnTo>
                  <a:lnTo>
                    <a:pt x="40" y="40"/>
                  </a:lnTo>
                  <a:lnTo>
                    <a:pt x="70" y="40"/>
                  </a:lnTo>
                  <a:lnTo>
                    <a:pt x="70" y="79"/>
                  </a:lnTo>
                  <a:close/>
                  <a:moveTo>
                    <a:pt x="100" y="57"/>
                  </a:moveTo>
                  <a:lnTo>
                    <a:pt x="100" y="72"/>
                  </a:lnTo>
                  <a:lnTo>
                    <a:pt x="145" y="89"/>
                  </a:lnTo>
                  <a:lnTo>
                    <a:pt x="80" y="114"/>
                  </a:lnTo>
                  <a:lnTo>
                    <a:pt x="14" y="89"/>
                  </a:lnTo>
                  <a:lnTo>
                    <a:pt x="59" y="72"/>
                  </a:lnTo>
                  <a:lnTo>
                    <a:pt x="59" y="57"/>
                  </a:lnTo>
                  <a:lnTo>
                    <a:pt x="0" y="79"/>
                  </a:lnTo>
                  <a:lnTo>
                    <a:pt x="0" y="120"/>
                  </a:lnTo>
                  <a:lnTo>
                    <a:pt x="80" y="149"/>
                  </a:lnTo>
                  <a:lnTo>
                    <a:pt x="160" y="120"/>
                  </a:lnTo>
                  <a:lnTo>
                    <a:pt x="160" y="79"/>
                  </a:lnTo>
                  <a:lnTo>
                    <a:pt x="100" y="5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3" name="Google Shape;113;p10"/>
            <p:cNvSpPr/>
            <p:nvPr/>
          </p:nvSpPr>
          <p:spPr>
            <a:xfrm>
              <a:off x="3698" y="2535"/>
              <a:ext cx="122" cy="91"/>
            </a:xfrm>
            <a:custGeom>
              <a:avLst/>
              <a:gdLst/>
              <a:ahLst/>
              <a:cxnLst/>
              <a:rect l="l" t="t" r="r" b="b"/>
              <a:pathLst>
                <a:path w="99" h="74" extrusionOk="0">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4"/>
                    <a:pt x="6" y="74"/>
                  </a:cubicBezTo>
                  <a:cubicBezTo>
                    <a:pt x="68" y="74"/>
                    <a:pt x="68" y="74"/>
                    <a:pt x="68" y="74"/>
                  </a:cubicBezTo>
                  <a:cubicBezTo>
                    <a:pt x="72" y="74"/>
                    <a:pt x="74" y="72"/>
                    <a:pt x="74" y="68"/>
                  </a:cubicBezTo>
                  <a:cubicBezTo>
                    <a:pt x="74" y="59"/>
                    <a:pt x="74" y="59"/>
                    <a:pt x="74" y="59"/>
                  </a:cubicBezTo>
                  <a:cubicBezTo>
                    <a:pt x="99" y="74"/>
                    <a:pt x="99" y="74"/>
                    <a:pt x="99" y="74"/>
                  </a:cubicBezTo>
                  <a:cubicBezTo>
                    <a:pt x="99" y="31"/>
                    <a:pt x="99" y="31"/>
                    <a:pt x="99" y="31"/>
                  </a:cubicBezTo>
                  <a:lnTo>
                    <a:pt x="74" y="47"/>
                  </a:lnTo>
                  <a:close/>
                  <a:moveTo>
                    <a:pt x="62" y="62"/>
                  </a:moveTo>
                  <a:cubicBezTo>
                    <a:pt x="13" y="62"/>
                    <a:pt x="13" y="62"/>
                    <a:pt x="13" y="62"/>
                  </a:cubicBezTo>
                  <a:cubicBezTo>
                    <a:pt x="13" y="43"/>
                    <a:pt x="13" y="43"/>
                    <a:pt x="13" y="43"/>
                  </a:cubicBezTo>
                  <a:cubicBezTo>
                    <a:pt x="62" y="43"/>
                    <a:pt x="62" y="43"/>
                    <a:pt x="62" y="43"/>
                  </a:cubicBezTo>
                  <a:lnTo>
                    <a:pt x="62" y="62"/>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4" name="Google Shape;114;p10"/>
            <p:cNvSpPr/>
            <p:nvPr/>
          </p:nvSpPr>
          <p:spPr>
            <a:xfrm>
              <a:off x="3670" y="2235"/>
              <a:ext cx="129" cy="129"/>
            </a:xfrm>
            <a:custGeom>
              <a:avLst/>
              <a:gdLst/>
              <a:ahLst/>
              <a:cxnLst/>
              <a:rect l="l" t="t" r="r" b="b"/>
              <a:pathLst>
                <a:path w="105" h="105" extrusionOk="0">
                  <a:moveTo>
                    <a:pt x="53" y="0"/>
                  </a:moveTo>
                  <a:cubicBezTo>
                    <a:pt x="23" y="0"/>
                    <a:pt x="0" y="24"/>
                    <a:pt x="0" y="53"/>
                  </a:cubicBezTo>
                  <a:cubicBezTo>
                    <a:pt x="0" y="82"/>
                    <a:pt x="23" y="105"/>
                    <a:pt x="53" y="105"/>
                  </a:cubicBezTo>
                  <a:cubicBezTo>
                    <a:pt x="82" y="105"/>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8"/>
                    <a:pt x="64" y="42"/>
                    <a:pt x="57" y="47"/>
                  </a:cubicBezTo>
                  <a:cubicBezTo>
                    <a:pt x="60" y="30"/>
                    <a:pt x="87" y="25"/>
                    <a:pt x="84" y="4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5" name="Google Shape;115;p10"/>
            <p:cNvSpPr/>
            <p:nvPr/>
          </p:nvSpPr>
          <p:spPr>
            <a:xfrm>
              <a:off x="3629" y="2119"/>
              <a:ext cx="126" cy="107"/>
            </a:xfrm>
            <a:custGeom>
              <a:avLst/>
              <a:gdLst/>
              <a:ahLst/>
              <a:cxnLst/>
              <a:rect l="l" t="t" r="r" b="b"/>
              <a:pathLst>
                <a:path w="102" h="87" extrusionOk="0">
                  <a:moveTo>
                    <a:pt x="84" y="82"/>
                  </a:moveTo>
                  <a:cubicBezTo>
                    <a:pt x="83" y="82"/>
                    <a:pt x="81" y="82"/>
                    <a:pt x="81" y="81"/>
                  </a:cubicBezTo>
                  <a:cubicBezTo>
                    <a:pt x="79" y="79"/>
                    <a:pt x="79" y="76"/>
                    <a:pt x="81" y="74"/>
                  </a:cubicBezTo>
                  <a:cubicBezTo>
                    <a:pt x="89" y="66"/>
                    <a:pt x="93" y="55"/>
                    <a:pt x="93" y="43"/>
                  </a:cubicBezTo>
                  <a:cubicBezTo>
                    <a:pt x="93" y="32"/>
                    <a:pt x="89" y="21"/>
                    <a:pt x="81" y="12"/>
                  </a:cubicBezTo>
                  <a:cubicBezTo>
                    <a:pt x="79" y="11"/>
                    <a:pt x="79" y="8"/>
                    <a:pt x="81" y="6"/>
                  </a:cubicBezTo>
                  <a:cubicBezTo>
                    <a:pt x="82" y="4"/>
                    <a:pt x="85" y="4"/>
                    <a:pt x="87" y="6"/>
                  </a:cubicBezTo>
                  <a:cubicBezTo>
                    <a:pt x="97" y="16"/>
                    <a:pt x="102" y="29"/>
                    <a:pt x="102" y="43"/>
                  </a:cubicBezTo>
                  <a:cubicBezTo>
                    <a:pt x="102" y="57"/>
                    <a:pt x="97" y="71"/>
                    <a:pt x="87" y="81"/>
                  </a:cubicBezTo>
                  <a:cubicBezTo>
                    <a:pt x="86" y="82"/>
                    <a:pt x="85" y="82"/>
                    <a:pt x="84" y="82"/>
                  </a:cubicBezTo>
                  <a:close/>
                  <a:moveTo>
                    <a:pt x="68" y="73"/>
                  </a:moveTo>
                  <a:cubicBezTo>
                    <a:pt x="67" y="73"/>
                    <a:pt x="65" y="73"/>
                    <a:pt x="65" y="72"/>
                  </a:cubicBezTo>
                  <a:cubicBezTo>
                    <a:pt x="63" y="70"/>
                    <a:pt x="63" y="67"/>
                    <a:pt x="65" y="66"/>
                  </a:cubicBezTo>
                  <a:cubicBezTo>
                    <a:pt x="77" y="53"/>
                    <a:pt x="77" y="33"/>
                    <a:pt x="65" y="21"/>
                  </a:cubicBezTo>
                  <a:cubicBezTo>
                    <a:pt x="63" y="19"/>
                    <a:pt x="63" y="16"/>
                    <a:pt x="65" y="15"/>
                  </a:cubicBezTo>
                  <a:cubicBezTo>
                    <a:pt x="66" y="13"/>
                    <a:pt x="69" y="13"/>
                    <a:pt x="71" y="15"/>
                  </a:cubicBezTo>
                  <a:cubicBezTo>
                    <a:pt x="79" y="22"/>
                    <a:pt x="83" y="33"/>
                    <a:pt x="83" y="43"/>
                  </a:cubicBezTo>
                  <a:cubicBezTo>
                    <a:pt x="83" y="54"/>
                    <a:pt x="79" y="64"/>
                    <a:pt x="71" y="72"/>
                  </a:cubicBezTo>
                  <a:cubicBezTo>
                    <a:pt x="70" y="73"/>
                    <a:pt x="69" y="73"/>
                    <a:pt x="68" y="73"/>
                  </a:cubicBezTo>
                  <a:close/>
                  <a:moveTo>
                    <a:pt x="52" y="65"/>
                  </a:moveTo>
                  <a:cubicBezTo>
                    <a:pt x="51" y="65"/>
                    <a:pt x="49" y="64"/>
                    <a:pt x="49" y="64"/>
                  </a:cubicBezTo>
                  <a:cubicBezTo>
                    <a:pt x="47" y="62"/>
                    <a:pt x="47" y="59"/>
                    <a:pt x="49" y="57"/>
                  </a:cubicBezTo>
                  <a:cubicBezTo>
                    <a:pt x="56" y="50"/>
                    <a:pt x="56" y="37"/>
                    <a:pt x="49" y="30"/>
                  </a:cubicBezTo>
                  <a:cubicBezTo>
                    <a:pt x="47" y="28"/>
                    <a:pt x="47" y="25"/>
                    <a:pt x="49" y="23"/>
                  </a:cubicBezTo>
                  <a:cubicBezTo>
                    <a:pt x="50" y="21"/>
                    <a:pt x="53" y="21"/>
                    <a:pt x="55" y="23"/>
                  </a:cubicBezTo>
                  <a:cubicBezTo>
                    <a:pt x="66" y="34"/>
                    <a:pt x="66" y="52"/>
                    <a:pt x="55" y="64"/>
                  </a:cubicBezTo>
                  <a:cubicBezTo>
                    <a:pt x="54" y="64"/>
                    <a:pt x="53" y="65"/>
                    <a:pt x="52" y="65"/>
                  </a:cubicBezTo>
                  <a:close/>
                  <a:moveTo>
                    <a:pt x="38" y="3"/>
                  </a:moveTo>
                  <a:cubicBezTo>
                    <a:pt x="40" y="0"/>
                    <a:pt x="42" y="1"/>
                    <a:pt x="42" y="4"/>
                  </a:cubicBezTo>
                  <a:cubicBezTo>
                    <a:pt x="42" y="82"/>
                    <a:pt x="42" y="82"/>
                    <a:pt x="42" y="82"/>
                  </a:cubicBezTo>
                  <a:cubicBezTo>
                    <a:pt x="42" y="86"/>
                    <a:pt x="40" y="87"/>
                    <a:pt x="38" y="84"/>
                  </a:cubicBezTo>
                  <a:cubicBezTo>
                    <a:pt x="15" y="61"/>
                    <a:pt x="15" y="61"/>
                    <a:pt x="15" y="61"/>
                  </a:cubicBezTo>
                  <a:cubicBezTo>
                    <a:pt x="0" y="61"/>
                    <a:pt x="0" y="61"/>
                    <a:pt x="0" y="61"/>
                  </a:cubicBezTo>
                  <a:cubicBezTo>
                    <a:pt x="0" y="25"/>
                    <a:pt x="0" y="25"/>
                    <a:pt x="0" y="25"/>
                  </a:cubicBezTo>
                  <a:cubicBezTo>
                    <a:pt x="15" y="25"/>
                    <a:pt x="15" y="25"/>
                    <a:pt x="15" y="25"/>
                  </a:cubicBezTo>
                  <a:lnTo>
                    <a:pt x="38" y="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6" name="Google Shape;116;p10"/>
            <p:cNvSpPr/>
            <p:nvPr/>
          </p:nvSpPr>
          <p:spPr>
            <a:xfrm>
              <a:off x="3521" y="1983"/>
              <a:ext cx="143" cy="125"/>
            </a:xfrm>
            <a:custGeom>
              <a:avLst/>
              <a:gdLst/>
              <a:ahLst/>
              <a:cxnLst/>
              <a:rect l="l" t="t" r="r" b="b"/>
              <a:pathLst>
                <a:path w="143" h="125" extrusionOk="0">
                  <a:moveTo>
                    <a:pt x="93" y="17"/>
                  </a:moveTo>
                  <a:lnTo>
                    <a:pt x="49" y="0"/>
                  </a:lnTo>
                  <a:lnTo>
                    <a:pt x="0" y="17"/>
                  </a:lnTo>
                  <a:lnTo>
                    <a:pt x="0" y="125"/>
                  </a:lnTo>
                  <a:lnTo>
                    <a:pt x="49" y="107"/>
                  </a:lnTo>
                  <a:lnTo>
                    <a:pt x="93" y="125"/>
                  </a:lnTo>
                  <a:lnTo>
                    <a:pt x="143" y="107"/>
                  </a:lnTo>
                  <a:lnTo>
                    <a:pt x="143" y="0"/>
                  </a:lnTo>
                  <a:lnTo>
                    <a:pt x="93" y="17"/>
                  </a:lnTo>
                  <a:close/>
                  <a:moveTo>
                    <a:pt x="53" y="11"/>
                  </a:moveTo>
                  <a:lnTo>
                    <a:pt x="90" y="26"/>
                  </a:lnTo>
                  <a:lnTo>
                    <a:pt x="90" y="114"/>
                  </a:lnTo>
                  <a:lnTo>
                    <a:pt x="53" y="100"/>
                  </a:lnTo>
                  <a:lnTo>
                    <a:pt x="53" y="11"/>
                  </a:lnTo>
                  <a:close/>
                  <a:moveTo>
                    <a:pt x="9" y="23"/>
                  </a:moveTo>
                  <a:lnTo>
                    <a:pt x="44" y="11"/>
                  </a:lnTo>
                  <a:lnTo>
                    <a:pt x="44" y="100"/>
                  </a:lnTo>
                  <a:lnTo>
                    <a:pt x="9" y="112"/>
                  </a:lnTo>
                  <a:lnTo>
                    <a:pt x="9" y="23"/>
                  </a:lnTo>
                  <a:close/>
                  <a:moveTo>
                    <a:pt x="134" y="101"/>
                  </a:moveTo>
                  <a:lnTo>
                    <a:pt x="98" y="114"/>
                  </a:lnTo>
                  <a:lnTo>
                    <a:pt x="98" y="26"/>
                  </a:lnTo>
                  <a:lnTo>
                    <a:pt x="134" y="12"/>
                  </a:lnTo>
                  <a:lnTo>
                    <a:pt x="134" y="10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7" name="Google Shape;117;p10"/>
            <p:cNvSpPr/>
            <p:nvPr/>
          </p:nvSpPr>
          <p:spPr>
            <a:xfrm>
              <a:off x="3557" y="1514"/>
              <a:ext cx="156" cy="157"/>
            </a:xfrm>
            <a:custGeom>
              <a:avLst/>
              <a:gdLst/>
              <a:ahLst/>
              <a:cxnLst/>
              <a:rect l="l" t="t" r="r" b="b"/>
              <a:pathLst>
                <a:path w="127" h="128" extrusionOk="0">
                  <a:moveTo>
                    <a:pt x="63" y="0"/>
                  </a:moveTo>
                  <a:cubicBezTo>
                    <a:pt x="28" y="0"/>
                    <a:pt x="0" y="28"/>
                    <a:pt x="0" y="64"/>
                  </a:cubicBezTo>
                  <a:cubicBezTo>
                    <a:pt x="0" y="99"/>
                    <a:pt x="28" y="128"/>
                    <a:pt x="63" y="128"/>
                  </a:cubicBezTo>
                  <a:cubicBezTo>
                    <a:pt x="99" y="128"/>
                    <a:pt x="127" y="99"/>
                    <a:pt x="127" y="64"/>
                  </a:cubicBezTo>
                  <a:cubicBezTo>
                    <a:pt x="127" y="28"/>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8" name="Google Shape;118;p10"/>
            <p:cNvSpPr/>
            <p:nvPr/>
          </p:nvSpPr>
          <p:spPr>
            <a:xfrm>
              <a:off x="4010" y="2615"/>
              <a:ext cx="118" cy="118"/>
            </a:xfrm>
            <a:custGeom>
              <a:avLst/>
              <a:gdLst/>
              <a:ahLst/>
              <a:cxnLst/>
              <a:rect l="l" t="t" r="r" b="b"/>
              <a:pathLst>
                <a:path w="118" h="118" extrusionOk="0">
                  <a:moveTo>
                    <a:pt x="0" y="55"/>
                  </a:moveTo>
                  <a:lnTo>
                    <a:pt x="0" y="16"/>
                  </a:lnTo>
                  <a:lnTo>
                    <a:pt x="48" y="9"/>
                  </a:lnTo>
                  <a:lnTo>
                    <a:pt x="48" y="55"/>
                  </a:lnTo>
                  <a:lnTo>
                    <a:pt x="0" y="55"/>
                  </a:lnTo>
                  <a:close/>
                  <a:moveTo>
                    <a:pt x="55" y="8"/>
                  </a:moveTo>
                  <a:lnTo>
                    <a:pt x="118" y="0"/>
                  </a:lnTo>
                  <a:lnTo>
                    <a:pt x="118" y="55"/>
                  </a:lnTo>
                  <a:lnTo>
                    <a:pt x="55" y="55"/>
                  </a:lnTo>
                  <a:lnTo>
                    <a:pt x="55" y="8"/>
                  </a:lnTo>
                  <a:close/>
                  <a:moveTo>
                    <a:pt x="118" y="62"/>
                  </a:moveTo>
                  <a:lnTo>
                    <a:pt x="118" y="118"/>
                  </a:lnTo>
                  <a:lnTo>
                    <a:pt x="55" y="109"/>
                  </a:lnTo>
                  <a:lnTo>
                    <a:pt x="55" y="62"/>
                  </a:lnTo>
                  <a:lnTo>
                    <a:pt x="118" y="62"/>
                  </a:lnTo>
                  <a:close/>
                  <a:moveTo>
                    <a:pt x="48" y="108"/>
                  </a:moveTo>
                  <a:lnTo>
                    <a:pt x="0" y="102"/>
                  </a:lnTo>
                  <a:lnTo>
                    <a:pt x="0" y="62"/>
                  </a:lnTo>
                  <a:lnTo>
                    <a:pt x="48" y="62"/>
                  </a:lnTo>
                  <a:lnTo>
                    <a:pt x="48" y="10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19" name="Google Shape;119;p10"/>
            <p:cNvSpPr/>
            <p:nvPr/>
          </p:nvSpPr>
          <p:spPr>
            <a:xfrm>
              <a:off x="3881" y="2589"/>
              <a:ext cx="104" cy="104"/>
            </a:xfrm>
            <a:custGeom>
              <a:avLst/>
              <a:gdLst/>
              <a:ahLst/>
              <a:cxnLst/>
              <a:rect l="l" t="t" r="r" b="b"/>
              <a:pathLst>
                <a:path w="85" h="85" extrusionOk="0">
                  <a:moveTo>
                    <a:pt x="11" y="42"/>
                  </a:moveTo>
                  <a:cubicBezTo>
                    <a:pt x="11" y="54"/>
                    <a:pt x="18" y="65"/>
                    <a:pt x="29" y="70"/>
                  </a:cubicBezTo>
                  <a:cubicBezTo>
                    <a:pt x="14" y="30"/>
                    <a:pt x="14" y="30"/>
                    <a:pt x="14" y="30"/>
                  </a:cubicBezTo>
                  <a:cubicBezTo>
                    <a:pt x="12" y="33"/>
                    <a:pt x="11" y="38"/>
                    <a:pt x="11" y="42"/>
                  </a:cubicBezTo>
                  <a:close/>
                  <a:moveTo>
                    <a:pt x="64" y="41"/>
                  </a:moveTo>
                  <a:cubicBezTo>
                    <a:pt x="64" y="37"/>
                    <a:pt x="63" y="34"/>
                    <a:pt x="62" y="32"/>
                  </a:cubicBezTo>
                  <a:cubicBezTo>
                    <a:pt x="60" y="30"/>
                    <a:pt x="59" y="27"/>
                    <a:pt x="59" y="25"/>
                  </a:cubicBezTo>
                  <a:cubicBezTo>
                    <a:pt x="59" y="22"/>
                    <a:pt x="61" y="19"/>
                    <a:pt x="64" y="19"/>
                  </a:cubicBezTo>
                  <a:cubicBezTo>
                    <a:pt x="64" y="19"/>
                    <a:pt x="64" y="19"/>
                    <a:pt x="64" y="19"/>
                  </a:cubicBezTo>
                  <a:cubicBezTo>
                    <a:pt x="59" y="14"/>
                    <a:pt x="51" y="11"/>
                    <a:pt x="43" y="11"/>
                  </a:cubicBezTo>
                  <a:cubicBezTo>
                    <a:pt x="32" y="11"/>
                    <a:pt x="22" y="17"/>
                    <a:pt x="16" y="25"/>
                  </a:cubicBezTo>
                  <a:cubicBezTo>
                    <a:pt x="17" y="25"/>
                    <a:pt x="18" y="25"/>
                    <a:pt x="18" y="25"/>
                  </a:cubicBezTo>
                  <a:cubicBezTo>
                    <a:pt x="22" y="25"/>
                    <a:pt x="27" y="25"/>
                    <a:pt x="27" y="25"/>
                  </a:cubicBezTo>
                  <a:cubicBezTo>
                    <a:pt x="29" y="25"/>
                    <a:pt x="29" y="27"/>
                    <a:pt x="27" y="27"/>
                  </a:cubicBezTo>
                  <a:cubicBezTo>
                    <a:pt x="27" y="27"/>
                    <a:pt x="25" y="28"/>
                    <a:pt x="23" y="28"/>
                  </a:cubicBezTo>
                  <a:cubicBezTo>
                    <a:pt x="35" y="61"/>
                    <a:pt x="35" y="61"/>
                    <a:pt x="35" y="61"/>
                  </a:cubicBezTo>
                  <a:cubicBezTo>
                    <a:pt x="42" y="41"/>
                    <a:pt x="42" y="41"/>
                    <a:pt x="42" y="41"/>
                  </a:cubicBezTo>
                  <a:cubicBezTo>
                    <a:pt x="37" y="28"/>
                    <a:pt x="37" y="28"/>
                    <a:pt x="37" y="28"/>
                  </a:cubicBezTo>
                  <a:cubicBezTo>
                    <a:pt x="35" y="28"/>
                    <a:pt x="34" y="27"/>
                    <a:pt x="34" y="27"/>
                  </a:cubicBezTo>
                  <a:cubicBezTo>
                    <a:pt x="32" y="27"/>
                    <a:pt x="32" y="25"/>
                    <a:pt x="34" y="25"/>
                  </a:cubicBezTo>
                  <a:cubicBezTo>
                    <a:pt x="34" y="25"/>
                    <a:pt x="39" y="25"/>
                    <a:pt x="42" y="25"/>
                  </a:cubicBezTo>
                  <a:cubicBezTo>
                    <a:pt x="46" y="25"/>
                    <a:pt x="51" y="25"/>
                    <a:pt x="51" y="25"/>
                  </a:cubicBezTo>
                  <a:cubicBezTo>
                    <a:pt x="52" y="25"/>
                    <a:pt x="53" y="27"/>
                    <a:pt x="51" y="27"/>
                  </a:cubicBezTo>
                  <a:cubicBezTo>
                    <a:pt x="51" y="27"/>
                    <a:pt x="49" y="28"/>
                    <a:pt x="47" y="28"/>
                  </a:cubicBezTo>
                  <a:cubicBezTo>
                    <a:pt x="59" y="61"/>
                    <a:pt x="59" y="61"/>
                    <a:pt x="59" y="61"/>
                  </a:cubicBezTo>
                  <a:cubicBezTo>
                    <a:pt x="62" y="51"/>
                    <a:pt x="62" y="51"/>
                    <a:pt x="62" y="51"/>
                  </a:cubicBezTo>
                  <a:cubicBezTo>
                    <a:pt x="63" y="46"/>
                    <a:pt x="64" y="43"/>
                    <a:pt x="64" y="41"/>
                  </a:cubicBezTo>
                  <a:close/>
                  <a:moveTo>
                    <a:pt x="43" y="45"/>
                  </a:moveTo>
                  <a:cubicBezTo>
                    <a:pt x="34" y="72"/>
                    <a:pt x="34" y="72"/>
                    <a:pt x="34" y="72"/>
                  </a:cubicBezTo>
                  <a:cubicBezTo>
                    <a:pt x="37" y="73"/>
                    <a:pt x="40" y="73"/>
                    <a:pt x="43" y="73"/>
                  </a:cubicBezTo>
                  <a:cubicBezTo>
                    <a:pt x="47" y="73"/>
                    <a:pt x="50" y="73"/>
                    <a:pt x="53" y="71"/>
                  </a:cubicBezTo>
                  <a:cubicBezTo>
                    <a:pt x="53" y="71"/>
                    <a:pt x="53" y="71"/>
                    <a:pt x="53" y="71"/>
                  </a:cubicBezTo>
                  <a:lnTo>
                    <a:pt x="43" y="45"/>
                  </a:lnTo>
                  <a:close/>
                  <a:moveTo>
                    <a:pt x="71" y="27"/>
                  </a:moveTo>
                  <a:cubicBezTo>
                    <a:pt x="71" y="28"/>
                    <a:pt x="71" y="29"/>
                    <a:pt x="71" y="31"/>
                  </a:cubicBezTo>
                  <a:cubicBezTo>
                    <a:pt x="71" y="34"/>
                    <a:pt x="70" y="37"/>
                    <a:pt x="69" y="42"/>
                  </a:cubicBezTo>
                  <a:cubicBezTo>
                    <a:pt x="59" y="69"/>
                    <a:pt x="59" y="69"/>
                    <a:pt x="59" y="69"/>
                  </a:cubicBezTo>
                  <a:cubicBezTo>
                    <a:pt x="68" y="64"/>
                    <a:pt x="75" y="54"/>
                    <a:pt x="75" y="42"/>
                  </a:cubicBezTo>
                  <a:cubicBezTo>
                    <a:pt x="75" y="37"/>
                    <a:pt x="73" y="32"/>
                    <a:pt x="71" y="27"/>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0" name="Google Shape;120;p10"/>
            <p:cNvSpPr/>
            <p:nvPr/>
          </p:nvSpPr>
          <p:spPr>
            <a:xfrm>
              <a:off x="4010" y="2780"/>
              <a:ext cx="140" cy="139"/>
            </a:xfrm>
            <a:custGeom>
              <a:avLst/>
              <a:gdLst/>
              <a:ahLst/>
              <a:cxnLst/>
              <a:rect l="l" t="t" r="r" b="b"/>
              <a:pathLst>
                <a:path w="114" h="113" extrusionOk="0">
                  <a:moveTo>
                    <a:pt x="110" y="90"/>
                  </a:moveTo>
                  <a:cubicBezTo>
                    <a:pt x="60" y="46"/>
                    <a:pt x="60" y="46"/>
                    <a:pt x="60" y="46"/>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3"/>
                    <a:pt x="23" y="43"/>
                    <a:pt x="20" y="41"/>
                  </a:cubicBezTo>
                  <a:cubicBezTo>
                    <a:pt x="1" y="22"/>
                    <a:pt x="1" y="22"/>
                    <a:pt x="1" y="22"/>
                  </a:cubicBezTo>
                  <a:cubicBezTo>
                    <a:pt x="1" y="25"/>
                    <a:pt x="0" y="28"/>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99"/>
                    <a:pt x="111" y="99"/>
                    <a:pt x="111" y="99"/>
                  </a:cubicBezTo>
                  <a:cubicBezTo>
                    <a:pt x="114" y="97"/>
                    <a:pt x="113" y="92"/>
                    <a:pt x="110" y="9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1" name="Google Shape;121;p10"/>
            <p:cNvSpPr/>
            <p:nvPr/>
          </p:nvSpPr>
          <p:spPr>
            <a:xfrm>
              <a:off x="3589" y="2647"/>
              <a:ext cx="137" cy="212"/>
            </a:xfrm>
            <a:custGeom>
              <a:avLst/>
              <a:gdLst/>
              <a:ahLst/>
              <a:cxnLst/>
              <a:rect l="l" t="t" r="r" b="b"/>
              <a:pathLst>
                <a:path w="112" h="173" extrusionOk="0">
                  <a:moveTo>
                    <a:pt x="84" y="3"/>
                  </a:moveTo>
                  <a:cubicBezTo>
                    <a:pt x="96" y="0"/>
                    <a:pt x="108" y="8"/>
                    <a:pt x="111" y="20"/>
                  </a:cubicBezTo>
                  <a:cubicBezTo>
                    <a:pt x="112" y="25"/>
                    <a:pt x="112" y="30"/>
                    <a:pt x="110" y="34"/>
                  </a:cubicBezTo>
                  <a:cubicBezTo>
                    <a:pt x="103" y="45"/>
                    <a:pt x="103" y="45"/>
                    <a:pt x="103" y="45"/>
                  </a:cubicBezTo>
                  <a:cubicBezTo>
                    <a:pt x="65" y="22"/>
                    <a:pt x="65" y="22"/>
                    <a:pt x="65" y="22"/>
                  </a:cubicBezTo>
                  <a:cubicBezTo>
                    <a:pt x="72" y="11"/>
                    <a:pt x="72" y="11"/>
                    <a:pt x="72" y="11"/>
                  </a:cubicBezTo>
                  <a:cubicBezTo>
                    <a:pt x="75" y="7"/>
                    <a:pt x="79" y="5"/>
                    <a:pt x="84" y="3"/>
                  </a:cubicBezTo>
                  <a:close/>
                  <a:moveTo>
                    <a:pt x="0" y="131"/>
                  </a:moveTo>
                  <a:cubicBezTo>
                    <a:pt x="1" y="173"/>
                    <a:pt x="1" y="173"/>
                    <a:pt x="1" y="173"/>
                  </a:cubicBezTo>
                  <a:cubicBezTo>
                    <a:pt x="38" y="154"/>
                    <a:pt x="38" y="154"/>
                    <a:pt x="38" y="154"/>
                  </a:cubicBezTo>
                  <a:cubicBezTo>
                    <a:pt x="98" y="53"/>
                    <a:pt x="98" y="53"/>
                    <a:pt x="98" y="53"/>
                  </a:cubicBezTo>
                  <a:cubicBezTo>
                    <a:pt x="60" y="30"/>
                    <a:pt x="60" y="30"/>
                    <a:pt x="60" y="30"/>
                  </a:cubicBezTo>
                  <a:lnTo>
                    <a:pt x="0" y="131"/>
                  </a:lnTo>
                  <a:close/>
                  <a:moveTo>
                    <a:pt x="76" y="58"/>
                  </a:moveTo>
                  <a:cubicBezTo>
                    <a:pt x="30" y="135"/>
                    <a:pt x="30" y="135"/>
                    <a:pt x="30" y="135"/>
                  </a:cubicBezTo>
                  <a:cubicBezTo>
                    <a:pt x="20" y="129"/>
                    <a:pt x="20" y="129"/>
                    <a:pt x="20" y="129"/>
                  </a:cubicBezTo>
                  <a:cubicBezTo>
                    <a:pt x="66" y="52"/>
                    <a:pt x="66" y="52"/>
                    <a:pt x="66" y="52"/>
                  </a:cubicBezTo>
                  <a:lnTo>
                    <a:pt x="76" y="5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2" name="Google Shape;122;p10"/>
            <p:cNvSpPr/>
            <p:nvPr/>
          </p:nvSpPr>
          <p:spPr>
            <a:xfrm>
              <a:off x="3753" y="2655"/>
              <a:ext cx="117" cy="133"/>
            </a:xfrm>
            <a:custGeom>
              <a:avLst/>
              <a:gdLst/>
              <a:ahLst/>
              <a:cxnLst/>
              <a:rect l="l" t="t" r="r" b="b"/>
              <a:pathLst>
                <a:path w="95" h="108" extrusionOk="0">
                  <a:moveTo>
                    <a:pt x="40" y="61"/>
                  </a:moveTo>
                  <a:cubicBezTo>
                    <a:pt x="34" y="54"/>
                    <a:pt x="34" y="54"/>
                    <a:pt x="34" y="54"/>
                  </a:cubicBezTo>
                  <a:cubicBezTo>
                    <a:pt x="13" y="74"/>
                    <a:pt x="13" y="74"/>
                    <a:pt x="13" y="74"/>
                  </a:cubicBezTo>
                  <a:cubicBezTo>
                    <a:pt x="34" y="95"/>
                    <a:pt x="34" y="95"/>
                    <a:pt x="34" y="95"/>
                  </a:cubicBezTo>
                  <a:cubicBezTo>
                    <a:pt x="40" y="88"/>
                    <a:pt x="40" y="88"/>
                    <a:pt x="40" y="88"/>
                  </a:cubicBezTo>
                  <a:cubicBezTo>
                    <a:pt x="27" y="74"/>
                    <a:pt x="27" y="74"/>
                    <a:pt x="27" y="74"/>
                  </a:cubicBezTo>
                  <a:lnTo>
                    <a:pt x="40" y="61"/>
                  </a:lnTo>
                  <a:close/>
                  <a:moveTo>
                    <a:pt x="54" y="88"/>
                  </a:moveTo>
                  <a:cubicBezTo>
                    <a:pt x="61" y="95"/>
                    <a:pt x="61" y="95"/>
                    <a:pt x="61" y="95"/>
                  </a:cubicBezTo>
                  <a:cubicBezTo>
                    <a:pt x="81" y="74"/>
                    <a:pt x="81" y="74"/>
                    <a:pt x="81" y="74"/>
                  </a:cubicBezTo>
                  <a:cubicBezTo>
                    <a:pt x="61" y="54"/>
                    <a:pt x="61" y="54"/>
                    <a:pt x="61" y="54"/>
                  </a:cubicBezTo>
                  <a:cubicBezTo>
                    <a:pt x="54" y="61"/>
                    <a:pt x="54" y="61"/>
                    <a:pt x="54" y="61"/>
                  </a:cubicBezTo>
                  <a:cubicBezTo>
                    <a:pt x="68" y="74"/>
                    <a:pt x="68" y="74"/>
                    <a:pt x="68" y="74"/>
                  </a:cubicBezTo>
                  <a:lnTo>
                    <a:pt x="54" y="88"/>
                  </a:lnTo>
                  <a:close/>
                  <a:moveTo>
                    <a:pt x="89" y="21"/>
                  </a:moveTo>
                  <a:cubicBezTo>
                    <a:pt x="74" y="6"/>
                    <a:pt x="74" y="6"/>
                    <a:pt x="74" y="6"/>
                  </a:cubicBezTo>
                  <a:cubicBezTo>
                    <a:pt x="70" y="2"/>
                    <a:pt x="64" y="0"/>
                    <a:pt x="59" y="0"/>
                  </a:cubicBezTo>
                  <a:cubicBezTo>
                    <a:pt x="8" y="0"/>
                    <a:pt x="8" y="0"/>
                    <a:pt x="8" y="0"/>
                  </a:cubicBezTo>
                  <a:cubicBezTo>
                    <a:pt x="3" y="0"/>
                    <a:pt x="0" y="4"/>
                    <a:pt x="0" y="8"/>
                  </a:cubicBezTo>
                  <a:cubicBezTo>
                    <a:pt x="0" y="100"/>
                    <a:pt x="0" y="100"/>
                    <a:pt x="0" y="100"/>
                  </a:cubicBezTo>
                  <a:cubicBezTo>
                    <a:pt x="0" y="105"/>
                    <a:pt x="3" y="108"/>
                    <a:pt x="8" y="108"/>
                  </a:cubicBezTo>
                  <a:cubicBezTo>
                    <a:pt x="86" y="108"/>
                    <a:pt x="86" y="108"/>
                    <a:pt x="86" y="108"/>
                  </a:cubicBezTo>
                  <a:cubicBezTo>
                    <a:pt x="91" y="108"/>
                    <a:pt x="95" y="105"/>
                    <a:pt x="95" y="100"/>
                  </a:cubicBezTo>
                  <a:cubicBezTo>
                    <a:pt x="95" y="35"/>
                    <a:pt x="95" y="35"/>
                    <a:pt x="95" y="35"/>
                  </a:cubicBezTo>
                  <a:cubicBezTo>
                    <a:pt x="95" y="31"/>
                    <a:pt x="92" y="24"/>
                    <a:pt x="89" y="21"/>
                  </a:cubicBezTo>
                  <a:close/>
                  <a:moveTo>
                    <a:pt x="84" y="26"/>
                  </a:moveTo>
                  <a:cubicBezTo>
                    <a:pt x="84" y="26"/>
                    <a:pt x="85" y="26"/>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5"/>
                  </a:cubicBezTo>
                  <a:lnTo>
                    <a:pt x="88" y="10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3" name="Google Shape;123;p10"/>
            <p:cNvSpPr/>
            <p:nvPr/>
          </p:nvSpPr>
          <p:spPr>
            <a:xfrm>
              <a:off x="3538" y="1369"/>
              <a:ext cx="154" cy="114"/>
            </a:xfrm>
            <a:custGeom>
              <a:avLst/>
              <a:gdLst/>
              <a:ahLst/>
              <a:cxnLst/>
              <a:rect l="l" t="t" r="r" b="b"/>
              <a:pathLst>
                <a:path w="125" h="93" extrusionOk="0">
                  <a:moveTo>
                    <a:pt x="101" y="0"/>
                  </a:moveTo>
                  <a:cubicBezTo>
                    <a:pt x="23" y="0"/>
                    <a:pt x="23" y="0"/>
                    <a:pt x="23" y="0"/>
                  </a:cubicBezTo>
                  <a:cubicBezTo>
                    <a:pt x="11" y="0"/>
                    <a:pt x="0" y="10"/>
                    <a:pt x="0" y="23"/>
                  </a:cubicBezTo>
                  <a:cubicBezTo>
                    <a:pt x="0" y="70"/>
                    <a:pt x="0" y="70"/>
                    <a:pt x="0" y="70"/>
                  </a:cubicBezTo>
                  <a:cubicBezTo>
                    <a:pt x="0" y="82"/>
                    <a:pt x="11" y="93"/>
                    <a:pt x="23" y="93"/>
                  </a:cubicBezTo>
                  <a:cubicBezTo>
                    <a:pt x="101" y="93"/>
                    <a:pt x="101" y="93"/>
                    <a:pt x="101" y="93"/>
                  </a:cubicBezTo>
                  <a:cubicBezTo>
                    <a:pt x="114" y="93"/>
                    <a:pt x="125" y="82"/>
                    <a:pt x="125" y="70"/>
                  </a:cubicBezTo>
                  <a:cubicBezTo>
                    <a:pt x="125" y="23"/>
                    <a:pt x="125" y="23"/>
                    <a:pt x="125" y="23"/>
                  </a:cubicBezTo>
                  <a:cubicBezTo>
                    <a:pt x="125" y="10"/>
                    <a:pt x="114" y="0"/>
                    <a:pt x="101" y="0"/>
                  </a:cubicBezTo>
                  <a:close/>
                  <a:moveTo>
                    <a:pt x="47" y="77"/>
                  </a:moveTo>
                  <a:cubicBezTo>
                    <a:pt x="47" y="15"/>
                    <a:pt x="47" y="15"/>
                    <a:pt x="47" y="15"/>
                  </a:cubicBezTo>
                  <a:cubicBezTo>
                    <a:pt x="86" y="46"/>
                    <a:pt x="86" y="46"/>
                    <a:pt x="86" y="46"/>
                  </a:cubicBezTo>
                  <a:lnTo>
                    <a:pt x="47" y="7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4" name="Google Shape;124;p10"/>
            <p:cNvSpPr/>
            <p:nvPr/>
          </p:nvSpPr>
          <p:spPr>
            <a:xfrm>
              <a:off x="3348" y="2296"/>
              <a:ext cx="80" cy="81"/>
            </a:xfrm>
            <a:custGeom>
              <a:avLst/>
              <a:gdLst/>
              <a:ahLst/>
              <a:cxnLst/>
              <a:rect l="l" t="t" r="r" b="b"/>
              <a:pathLst>
                <a:path w="65" h="66" extrusionOk="0">
                  <a:moveTo>
                    <a:pt x="61" y="19"/>
                  </a:moveTo>
                  <a:cubicBezTo>
                    <a:pt x="47" y="4"/>
                    <a:pt x="47" y="4"/>
                    <a:pt x="47" y="4"/>
                  </a:cubicBezTo>
                  <a:cubicBezTo>
                    <a:pt x="51" y="0"/>
                    <a:pt x="51" y="0"/>
                    <a:pt x="51" y="0"/>
                  </a:cubicBezTo>
                  <a:cubicBezTo>
                    <a:pt x="65" y="14"/>
                    <a:pt x="65" y="14"/>
                    <a:pt x="65" y="14"/>
                  </a:cubicBezTo>
                  <a:lnTo>
                    <a:pt x="61" y="19"/>
                  </a:lnTo>
                  <a:close/>
                  <a:moveTo>
                    <a:pt x="57" y="23"/>
                  </a:moveTo>
                  <a:cubicBezTo>
                    <a:pt x="55" y="45"/>
                    <a:pt x="55" y="45"/>
                    <a:pt x="55" y="45"/>
                  </a:cubicBezTo>
                  <a:cubicBezTo>
                    <a:pt x="37" y="45"/>
                    <a:pt x="10" y="66"/>
                    <a:pt x="10" y="66"/>
                  </a:cubicBezTo>
                  <a:cubicBezTo>
                    <a:pt x="6" y="63"/>
                    <a:pt x="6" y="63"/>
                    <a:pt x="6" y="63"/>
                  </a:cubicBezTo>
                  <a:cubicBezTo>
                    <a:pt x="24" y="45"/>
                    <a:pt x="24" y="45"/>
                    <a:pt x="24" y="45"/>
                  </a:cubicBezTo>
                  <a:cubicBezTo>
                    <a:pt x="25" y="45"/>
                    <a:pt x="25" y="45"/>
                    <a:pt x="26" y="45"/>
                  </a:cubicBezTo>
                  <a:cubicBezTo>
                    <a:pt x="30" y="45"/>
                    <a:pt x="32" y="43"/>
                    <a:pt x="32" y="39"/>
                  </a:cubicBezTo>
                  <a:cubicBezTo>
                    <a:pt x="32" y="36"/>
                    <a:pt x="30" y="33"/>
                    <a:pt x="26" y="33"/>
                  </a:cubicBezTo>
                  <a:cubicBezTo>
                    <a:pt x="23" y="33"/>
                    <a:pt x="20" y="36"/>
                    <a:pt x="20" y="39"/>
                  </a:cubicBezTo>
                  <a:cubicBezTo>
                    <a:pt x="20" y="40"/>
                    <a:pt x="20" y="41"/>
                    <a:pt x="21" y="41"/>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5" name="Google Shape;125;p10"/>
            <p:cNvSpPr/>
            <p:nvPr/>
          </p:nvSpPr>
          <p:spPr>
            <a:xfrm>
              <a:off x="3484" y="2201"/>
              <a:ext cx="108" cy="104"/>
            </a:xfrm>
            <a:custGeom>
              <a:avLst/>
              <a:gdLst/>
              <a:ahLst/>
              <a:cxnLst/>
              <a:rect l="l" t="t" r="r" b="b"/>
              <a:pathLst>
                <a:path w="88" h="85" extrusionOk="0">
                  <a:moveTo>
                    <a:pt x="55" y="60"/>
                  </a:moveTo>
                  <a:cubicBezTo>
                    <a:pt x="53" y="60"/>
                    <a:pt x="53" y="54"/>
                    <a:pt x="53" y="54"/>
                  </a:cubicBezTo>
                  <a:cubicBezTo>
                    <a:pt x="53" y="54"/>
                    <a:pt x="59" y="47"/>
                    <a:pt x="61" y="39"/>
                  </a:cubicBezTo>
                  <a:cubicBezTo>
                    <a:pt x="64" y="39"/>
                    <a:pt x="67" y="30"/>
                    <a:pt x="63" y="27"/>
                  </a:cubicBezTo>
                  <a:cubicBezTo>
                    <a:pt x="63" y="23"/>
                    <a:pt x="68" y="0"/>
                    <a:pt x="44" y="0"/>
                  </a:cubicBezTo>
                  <a:cubicBezTo>
                    <a:pt x="21" y="0"/>
                    <a:pt x="25" y="23"/>
                    <a:pt x="25" y="27"/>
                  </a:cubicBezTo>
                  <a:cubicBezTo>
                    <a:pt x="22" y="30"/>
                    <a:pt x="24" y="39"/>
                    <a:pt x="28" y="39"/>
                  </a:cubicBezTo>
                  <a:cubicBezTo>
                    <a:pt x="29" y="47"/>
                    <a:pt x="36" y="54"/>
                    <a:pt x="36" y="54"/>
                  </a:cubicBezTo>
                  <a:cubicBezTo>
                    <a:pt x="36" y="54"/>
                    <a:pt x="35" y="60"/>
                    <a:pt x="33" y="60"/>
                  </a:cubicBezTo>
                  <a:cubicBezTo>
                    <a:pt x="26" y="61"/>
                    <a:pt x="0" y="73"/>
                    <a:pt x="0" y="85"/>
                  </a:cubicBezTo>
                  <a:cubicBezTo>
                    <a:pt x="44" y="85"/>
                    <a:pt x="44" y="85"/>
                    <a:pt x="44" y="85"/>
                  </a:cubicBezTo>
                  <a:cubicBezTo>
                    <a:pt x="88" y="85"/>
                    <a:pt x="88" y="85"/>
                    <a:pt x="88" y="85"/>
                  </a:cubicBezTo>
                  <a:cubicBezTo>
                    <a:pt x="88" y="73"/>
                    <a:pt x="62" y="61"/>
                    <a:pt x="55" y="6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6" name="Google Shape;126;p10"/>
            <p:cNvSpPr/>
            <p:nvPr/>
          </p:nvSpPr>
          <p:spPr>
            <a:xfrm>
              <a:off x="3158" y="2380"/>
              <a:ext cx="100" cy="102"/>
            </a:xfrm>
            <a:custGeom>
              <a:avLst/>
              <a:gdLst/>
              <a:ahLst/>
              <a:cxnLst/>
              <a:rect l="l" t="t" r="r" b="b"/>
              <a:pathLst>
                <a:path w="82" h="83" extrusionOk="0">
                  <a:moveTo>
                    <a:pt x="41" y="0"/>
                  </a:moveTo>
                  <a:cubicBezTo>
                    <a:pt x="18" y="0"/>
                    <a:pt x="0" y="19"/>
                    <a:pt x="0" y="42"/>
                  </a:cubicBezTo>
                  <a:cubicBezTo>
                    <a:pt x="0" y="64"/>
                    <a:pt x="18" y="83"/>
                    <a:pt x="41" y="83"/>
                  </a:cubicBezTo>
                  <a:cubicBezTo>
                    <a:pt x="64" y="83"/>
                    <a:pt x="82" y="64"/>
                    <a:pt x="82" y="42"/>
                  </a:cubicBezTo>
                  <a:cubicBezTo>
                    <a:pt x="82" y="19"/>
                    <a:pt x="64" y="0"/>
                    <a:pt x="41" y="0"/>
                  </a:cubicBezTo>
                  <a:close/>
                  <a:moveTo>
                    <a:pt x="64" y="55"/>
                  </a:moveTo>
                  <a:cubicBezTo>
                    <a:pt x="65" y="52"/>
                    <a:pt x="66" y="48"/>
                    <a:pt x="66" y="44"/>
                  </a:cubicBezTo>
                  <a:cubicBezTo>
                    <a:pt x="77" y="44"/>
                    <a:pt x="77" y="44"/>
                    <a:pt x="77" y="44"/>
                  </a:cubicBezTo>
                  <a:cubicBezTo>
                    <a:pt x="76" y="48"/>
                    <a:pt x="76" y="52"/>
                    <a:pt x="74" y="55"/>
                  </a:cubicBezTo>
                  <a:lnTo>
                    <a:pt x="64" y="55"/>
                  </a:lnTo>
                  <a:close/>
                  <a:moveTo>
                    <a:pt x="18" y="28"/>
                  </a:moveTo>
                  <a:cubicBezTo>
                    <a:pt x="17" y="31"/>
                    <a:pt x="17" y="35"/>
                    <a:pt x="16" y="39"/>
                  </a:cubicBezTo>
                  <a:cubicBezTo>
                    <a:pt x="6" y="39"/>
                    <a:pt x="6" y="39"/>
                    <a:pt x="6" y="39"/>
                  </a:cubicBezTo>
                  <a:cubicBezTo>
                    <a:pt x="6" y="35"/>
                    <a:pt x="7" y="31"/>
                    <a:pt x="8" y="28"/>
                  </a:cubicBezTo>
                  <a:lnTo>
                    <a:pt x="18" y="28"/>
                  </a:lnTo>
                  <a:close/>
                  <a:moveTo>
                    <a:pt x="59" y="28"/>
                  </a:moveTo>
                  <a:cubicBezTo>
                    <a:pt x="60" y="31"/>
                    <a:pt x="60" y="35"/>
                    <a:pt x="60" y="39"/>
                  </a:cubicBezTo>
                  <a:cubicBezTo>
                    <a:pt x="44" y="39"/>
                    <a:pt x="44" y="39"/>
                    <a:pt x="44" y="39"/>
                  </a:cubicBezTo>
                  <a:cubicBezTo>
                    <a:pt x="44" y="28"/>
                    <a:pt x="44" y="28"/>
                    <a:pt x="44" y="28"/>
                  </a:cubicBezTo>
                  <a:lnTo>
                    <a:pt x="59" y="28"/>
                  </a:lnTo>
                  <a:close/>
                  <a:moveTo>
                    <a:pt x="44" y="22"/>
                  </a:moveTo>
                  <a:cubicBezTo>
                    <a:pt x="44" y="6"/>
                    <a:pt x="44" y="6"/>
                    <a:pt x="44" y="6"/>
                  </a:cubicBezTo>
                  <a:cubicBezTo>
                    <a:pt x="45" y="7"/>
                    <a:pt x="46" y="7"/>
                    <a:pt x="48" y="8"/>
                  </a:cubicBezTo>
                  <a:cubicBezTo>
                    <a:pt x="50" y="10"/>
                    <a:pt x="52" y="12"/>
                    <a:pt x="54" y="15"/>
                  </a:cubicBezTo>
                  <a:cubicBezTo>
                    <a:pt x="55" y="17"/>
                    <a:pt x="56" y="20"/>
                    <a:pt x="57" y="22"/>
                  </a:cubicBezTo>
                  <a:cubicBezTo>
                    <a:pt x="44" y="22"/>
                    <a:pt x="44" y="22"/>
                    <a:pt x="44" y="22"/>
                  </a:cubicBezTo>
                  <a:close/>
                  <a:moveTo>
                    <a:pt x="28" y="15"/>
                  </a:moveTo>
                  <a:cubicBezTo>
                    <a:pt x="30" y="12"/>
                    <a:pt x="32" y="10"/>
                    <a:pt x="35" y="8"/>
                  </a:cubicBezTo>
                  <a:cubicBezTo>
                    <a:pt x="36" y="7"/>
                    <a:pt x="37" y="7"/>
                    <a:pt x="38" y="6"/>
                  </a:cubicBezTo>
                  <a:cubicBezTo>
                    <a:pt x="38" y="22"/>
                    <a:pt x="38" y="22"/>
                    <a:pt x="38" y="22"/>
                  </a:cubicBezTo>
                  <a:cubicBezTo>
                    <a:pt x="25" y="22"/>
                    <a:pt x="25" y="22"/>
                    <a:pt x="25" y="22"/>
                  </a:cubicBezTo>
                  <a:cubicBezTo>
                    <a:pt x="26" y="20"/>
                    <a:pt x="27" y="17"/>
                    <a:pt x="28" y="15"/>
                  </a:cubicBezTo>
                  <a:close/>
                  <a:moveTo>
                    <a:pt x="38" y="28"/>
                  </a:moveTo>
                  <a:cubicBezTo>
                    <a:pt x="38" y="39"/>
                    <a:pt x="38" y="39"/>
                    <a:pt x="38" y="39"/>
                  </a:cubicBezTo>
                  <a:cubicBezTo>
                    <a:pt x="22" y="39"/>
                    <a:pt x="22" y="39"/>
                    <a:pt x="22" y="39"/>
                  </a:cubicBezTo>
                  <a:cubicBezTo>
                    <a:pt x="22" y="35"/>
                    <a:pt x="23" y="31"/>
                    <a:pt x="23" y="28"/>
                  </a:cubicBezTo>
                  <a:lnTo>
                    <a:pt x="38" y="28"/>
                  </a:lnTo>
                  <a:close/>
                  <a:moveTo>
                    <a:pt x="8" y="55"/>
                  </a:moveTo>
                  <a:cubicBezTo>
                    <a:pt x="7" y="52"/>
                    <a:pt x="6" y="48"/>
                    <a:pt x="6" y="44"/>
                  </a:cubicBezTo>
                  <a:cubicBezTo>
                    <a:pt x="16" y="44"/>
                    <a:pt x="16" y="44"/>
                    <a:pt x="16" y="44"/>
                  </a:cubicBezTo>
                  <a:cubicBezTo>
                    <a:pt x="17" y="48"/>
                    <a:pt x="17" y="52"/>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2"/>
                    <a:pt x="22" y="48"/>
                    <a:pt x="22" y="44"/>
                  </a:cubicBezTo>
                  <a:close/>
                  <a:moveTo>
                    <a:pt x="38" y="61"/>
                  </a:moveTo>
                  <a:cubicBezTo>
                    <a:pt x="38" y="77"/>
                    <a:pt x="38" y="77"/>
                    <a:pt x="38" y="77"/>
                  </a:cubicBezTo>
                  <a:cubicBezTo>
                    <a:pt x="37" y="77"/>
                    <a:pt x="36" y="76"/>
                    <a:pt x="35" y="75"/>
                  </a:cubicBezTo>
                  <a:cubicBezTo>
                    <a:pt x="32" y="74"/>
                    <a:pt x="30" y="71"/>
                    <a:pt x="28" y="68"/>
                  </a:cubicBezTo>
                  <a:cubicBezTo>
                    <a:pt x="27" y="66"/>
                    <a:pt x="26" y="63"/>
                    <a:pt x="25" y="61"/>
                  </a:cubicBezTo>
                  <a:cubicBezTo>
                    <a:pt x="38" y="61"/>
                    <a:pt x="38" y="61"/>
                    <a:pt x="38" y="61"/>
                  </a:cubicBezTo>
                  <a:close/>
                  <a:moveTo>
                    <a:pt x="54" y="68"/>
                  </a:moveTo>
                  <a:cubicBezTo>
                    <a:pt x="52" y="71"/>
                    <a:pt x="50" y="74"/>
                    <a:pt x="48" y="75"/>
                  </a:cubicBezTo>
                  <a:cubicBezTo>
                    <a:pt x="46" y="76"/>
                    <a:pt x="45" y="77"/>
                    <a:pt x="44" y="77"/>
                  </a:cubicBezTo>
                  <a:cubicBezTo>
                    <a:pt x="44" y="61"/>
                    <a:pt x="44" y="61"/>
                    <a:pt x="44" y="61"/>
                  </a:cubicBezTo>
                  <a:cubicBezTo>
                    <a:pt x="57" y="61"/>
                    <a:pt x="57" y="61"/>
                    <a:pt x="57" y="61"/>
                  </a:cubicBezTo>
                  <a:cubicBezTo>
                    <a:pt x="56" y="63"/>
                    <a:pt x="55" y="66"/>
                    <a:pt x="54" y="68"/>
                  </a:cubicBezTo>
                  <a:close/>
                  <a:moveTo>
                    <a:pt x="44" y="55"/>
                  </a:moveTo>
                  <a:cubicBezTo>
                    <a:pt x="44" y="44"/>
                    <a:pt x="44" y="44"/>
                    <a:pt x="44" y="44"/>
                  </a:cubicBezTo>
                  <a:cubicBezTo>
                    <a:pt x="60" y="44"/>
                    <a:pt x="60" y="44"/>
                    <a:pt x="60" y="44"/>
                  </a:cubicBezTo>
                  <a:cubicBezTo>
                    <a:pt x="60" y="48"/>
                    <a:pt x="60" y="52"/>
                    <a:pt x="59" y="55"/>
                  </a:cubicBezTo>
                  <a:lnTo>
                    <a:pt x="44" y="55"/>
                  </a:lnTo>
                  <a:close/>
                  <a:moveTo>
                    <a:pt x="66" y="39"/>
                  </a:moveTo>
                  <a:cubicBezTo>
                    <a:pt x="66" y="35"/>
                    <a:pt x="65" y="31"/>
                    <a:pt x="64" y="28"/>
                  </a:cubicBezTo>
                  <a:cubicBezTo>
                    <a:pt x="74" y="28"/>
                    <a:pt x="74" y="28"/>
                    <a:pt x="74" y="28"/>
                  </a:cubicBezTo>
                  <a:cubicBezTo>
                    <a:pt x="76" y="31"/>
                    <a:pt x="76" y="35"/>
                    <a:pt x="77" y="39"/>
                  </a:cubicBezTo>
                  <a:lnTo>
                    <a:pt x="66" y="39"/>
                  </a:lnTo>
                  <a:close/>
                  <a:moveTo>
                    <a:pt x="71" y="22"/>
                  </a:moveTo>
                  <a:cubicBezTo>
                    <a:pt x="63" y="22"/>
                    <a:pt x="63" y="22"/>
                    <a:pt x="63" y="22"/>
                  </a:cubicBezTo>
                  <a:cubicBezTo>
                    <a:pt x="61" y="17"/>
                    <a:pt x="59" y="13"/>
                    <a:pt x="57" y="9"/>
                  </a:cubicBezTo>
                  <a:cubicBezTo>
                    <a:pt x="60" y="11"/>
                    <a:pt x="63" y="14"/>
                    <a:pt x="66" y="16"/>
                  </a:cubicBezTo>
                  <a:cubicBezTo>
                    <a:pt x="68" y="18"/>
                    <a:pt x="70" y="20"/>
                    <a:pt x="71" y="22"/>
                  </a:cubicBezTo>
                  <a:close/>
                  <a:moveTo>
                    <a:pt x="16" y="16"/>
                  </a:moveTo>
                  <a:cubicBezTo>
                    <a:pt x="19" y="14"/>
                    <a:pt x="22" y="11"/>
                    <a:pt x="26" y="9"/>
                  </a:cubicBezTo>
                  <a:cubicBezTo>
                    <a:pt x="23" y="13"/>
                    <a:pt x="21" y="17"/>
                    <a:pt x="19" y="22"/>
                  </a:cubicBezTo>
                  <a:cubicBezTo>
                    <a:pt x="11" y="22"/>
                    <a:pt x="11" y="22"/>
                    <a:pt x="11" y="22"/>
                  </a:cubicBezTo>
                  <a:cubicBezTo>
                    <a:pt x="12" y="20"/>
                    <a:pt x="14" y="18"/>
                    <a:pt x="16" y="16"/>
                  </a:cubicBezTo>
                  <a:close/>
                  <a:moveTo>
                    <a:pt x="11" y="61"/>
                  </a:moveTo>
                  <a:cubicBezTo>
                    <a:pt x="19" y="61"/>
                    <a:pt x="19" y="61"/>
                    <a:pt x="19" y="61"/>
                  </a:cubicBezTo>
                  <a:cubicBezTo>
                    <a:pt x="21" y="66"/>
                    <a:pt x="23" y="70"/>
                    <a:pt x="26" y="74"/>
                  </a:cubicBezTo>
                  <a:cubicBezTo>
                    <a:pt x="22" y="72"/>
                    <a:pt x="19" y="70"/>
                    <a:pt x="16" y="67"/>
                  </a:cubicBezTo>
                  <a:cubicBezTo>
                    <a:pt x="14" y="65"/>
                    <a:pt x="12" y="63"/>
                    <a:pt x="11" y="61"/>
                  </a:cubicBezTo>
                  <a:close/>
                  <a:moveTo>
                    <a:pt x="66" y="67"/>
                  </a:moveTo>
                  <a:cubicBezTo>
                    <a:pt x="63" y="70"/>
                    <a:pt x="60" y="72"/>
                    <a:pt x="57" y="74"/>
                  </a:cubicBezTo>
                  <a:cubicBezTo>
                    <a:pt x="59" y="70"/>
                    <a:pt x="61" y="66"/>
                    <a:pt x="63" y="61"/>
                  </a:cubicBezTo>
                  <a:cubicBezTo>
                    <a:pt x="71" y="61"/>
                    <a:pt x="71" y="61"/>
                    <a:pt x="71" y="61"/>
                  </a:cubicBezTo>
                  <a:cubicBezTo>
                    <a:pt x="70" y="63"/>
                    <a:pt x="68" y="65"/>
                    <a:pt x="66" y="67"/>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7" name="Google Shape;127;p10"/>
            <p:cNvSpPr/>
            <p:nvPr/>
          </p:nvSpPr>
          <p:spPr>
            <a:xfrm>
              <a:off x="3457" y="1747"/>
              <a:ext cx="85" cy="90"/>
            </a:xfrm>
            <a:custGeom>
              <a:avLst/>
              <a:gdLst/>
              <a:ahLst/>
              <a:cxnLst/>
              <a:rect l="l" t="t" r="r" b="b"/>
              <a:pathLst>
                <a:path w="69" h="73" extrusionOk="0">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6"/>
                    <a:pt x="51" y="36"/>
                    <a:pt x="51" y="36"/>
                  </a:cubicBezTo>
                  <a:cubicBezTo>
                    <a:pt x="19" y="36"/>
                    <a:pt x="19" y="36"/>
                    <a:pt x="19" y="36"/>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8" name="Google Shape;128;p10"/>
            <p:cNvSpPr/>
            <p:nvPr/>
          </p:nvSpPr>
          <p:spPr>
            <a:xfrm>
              <a:off x="3526" y="1211"/>
              <a:ext cx="93" cy="109"/>
            </a:xfrm>
            <a:custGeom>
              <a:avLst/>
              <a:gdLst/>
              <a:ahLst/>
              <a:cxnLst/>
              <a:rect l="l" t="t" r="r" b="b"/>
              <a:pathLst>
                <a:path w="76" h="88" extrusionOk="0">
                  <a:moveTo>
                    <a:pt x="54" y="0"/>
                  </a:moveTo>
                  <a:cubicBezTo>
                    <a:pt x="41" y="22"/>
                    <a:pt x="30" y="11"/>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29" name="Google Shape;129;p10"/>
            <p:cNvSpPr/>
            <p:nvPr/>
          </p:nvSpPr>
          <p:spPr>
            <a:xfrm>
              <a:off x="3406" y="1914"/>
              <a:ext cx="94" cy="95"/>
            </a:xfrm>
            <a:custGeom>
              <a:avLst/>
              <a:gdLst/>
              <a:ahLst/>
              <a:cxnLst/>
              <a:rect l="l" t="t" r="r" b="b"/>
              <a:pathLst>
                <a:path w="77" h="77" extrusionOk="0">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8"/>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1"/>
                    <a:pt x="20" y="5"/>
                  </a:cubicBezTo>
                  <a:lnTo>
                    <a:pt x="32" y="17"/>
                  </a:lnTo>
                  <a:close/>
                  <a:moveTo>
                    <a:pt x="19" y="38"/>
                  </a:moveTo>
                  <a:cubicBezTo>
                    <a:pt x="19" y="72"/>
                    <a:pt x="19" y="72"/>
                    <a:pt x="19" y="72"/>
                  </a:cubicBezTo>
                  <a:cubicBezTo>
                    <a:pt x="12" y="68"/>
                    <a:pt x="6" y="61"/>
                    <a:pt x="3" y="54"/>
                  </a:cubicBezTo>
                  <a:lnTo>
                    <a:pt x="19" y="3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0" name="Google Shape;130;p10"/>
            <p:cNvSpPr/>
            <p:nvPr/>
          </p:nvSpPr>
          <p:spPr>
            <a:xfrm>
              <a:off x="3242" y="2169"/>
              <a:ext cx="89" cy="77"/>
            </a:xfrm>
            <a:custGeom>
              <a:avLst/>
              <a:gdLst/>
              <a:ahLst/>
              <a:cxnLst/>
              <a:rect l="l" t="t" r="r" b="b"/>
              <a:pathLst>
                <a:path w="72" h="63" extrusionOk="0">
                  <a:moveTo>
                    <a:pt x="18" y="0"/>
                  </a:moveTo>
                  <a:cubicBezTo>
                    <a:pt x="54" y="0"/>
                    <a:pt x="54" y="0"/>
                    <a:pt x="54" y="0"/>
                  </a:cubicBezTo>
                  <a:cubicBezTo>
                    <a:pt x="54" y="9"/>
                    <a:pt x="54" y="9"/>
                    <a:pt x="54" y="9"/>
                  </a:cubicBezTo>
                  <a:cubicBezTo>
                    <a:pt x="18" y="9"/>
                    <a:pt x="18" y="9"/>
                    <a:pt x="18" y="9"/>
                  </a:cubicBezTo>
                  <a:lnTo>
                    <a:pt x="18" y="0"/>
                  </a:lnTo>
                  <a:close/>
                  <a:moveTo>
                    <a:pt x="67" y="14"/>
                  </a:moveTo>
                  <a:cubicBezTo>
                    <a:pt x="4" y="14"/>
                    <a:pt x="4" y="14"/>
                    <a:pt x="4" y="14"/>
                  </a:cubicBezTo>
                  <a:cubicBezTo>
                    <a:pt x="2" y="14"/>
                    <a:pt x="0" y="16"/>
                    <a:pt x="0" y="18"/>
                  </a:cubicBezTo>
                  <a:cubicBezTo>
                    <a:pt x="0" y="41"/>
                    <a:pt x="0" y="41"/>
                    <a:pt x="0" y="41"/>
                  </a:cubicBezTo>
                  <a:cubicBezTo>
                    <a:pt x="0" y="43"/>
                    <a:pt x="2" y="45"/>
                    <a:pt x="4" y="45"/>
                  </a:cubicBezTo>
                  <a:cubicBezTo>
                    <a:pt x="18" y="45"/>
                    <a:pt x="18" y="45"/>
                    <a:pt x="18" y="45"/>
                  </a:cubicBezTo>
                  <a:cubicBezTo>
                    <a:pt x="18" y="63"/>
                    <a:pt x="18" y="63"/>
                    <a:pt x="18" y="63"/>
                  </a:cubicBezTo>
                  <a:cubicBezTo>
                    <a:pt x="54" y="63"/>
                    <a:pt x="54" y="63"/>
                    <a:pt x="54" y="63"/>
                  </a:cubicBezTo>
                  <a:cubicBezTo>
                    <a:pt x="54" y="45"/>
                    <a:pt x="54" y="45"/>
                    <a:pt x="54" y="45"/>
                  </a:cubicBezTo>
                  <a:cubicBezTo>
                    <a:pt x="67" y="45"/>
                    <a:pt x="67" y="45"/>
                    <a:pt x="67" y="45"/>
                  </a:cubicBezTo>
                  <a:cubicBezTo>
                    <a:pt x="70" y="45"/>
                    <a:pt x="72" y="43"/>
                    <a:pt x="72" y="41"/>
                  </a:cubicBezTo>
                  <a:cubicBezTo>
                    <a:pt x="72" y="18"/>
                    <a:pt x="72" y="18"/>
                    <a:pt x="72" y="18"/>
                  </a:cubicBezTo>
                  <a:cubicBezTo>
                    <a:pt x="72" y="16"/>
                    <a:pt x="70" y="14"/>
                    <a:pt x="67" y="14"/>
                  </a:cubicBezTo>
                  <a:close/>
                  <a:moveTo>
                    <a:pt x="49" y="59"/>
                  </a:moveTo>
                  <a:cubicBezTo>
                    <a:pt x="22" y="59"/>
                    <a:pt x="22" y="59"/>
                    <a:pt x="22" y="59"/>
                  </a:cubicBezTo>
                  <a:cubicBezTo>
                    <a:pt x="22" y="36"/>
                    <a:pt x="22" y="36"/>
                    <a:pt x="22" y="36"/>
                  </a:cubicBezTo>
                  <a:cubicBezTo>
                    <a:pt x="49" y="36"/>
                    <a:pt x="49" y="36"/>
                    <a:pt x="49" y="36"/>
                  </a:cubicBezTo>
                  <a:lnTo>
                    <a:pt x="49" y="59"/>
                  </a:lnTo>
                  <a:close/>
                  <a:moveTo>
                    <a:pt x="68" y="21"/>
                  </a:moveTo>
                  <a:cubicBezTo>
                    <a:pt x="68" y="22"/>
                    <a:pt x="67" y="24"/>
                    <a:pt x="65" y="24"/>
                  </a:cubicBezTo>
                  <a:cubicBezTo>
                    <a:pt x="63" y="24"/>
                    <a:pt x="62" y="22"/>
                    <a:pt x="62" y="21"/>
                  </a:cubicBezTo>
                  <a:cubicBezTo>
                    <a:pt x="62" y="19"/>
                    <a:pt x="63" y="17"/>
                    <a:pt x="65" y="17"/>
                  </a:cubicBezTo>
                  <a:cubicBezTo>
                    <a:pt x="67" y="17"/>
                    <a:pt x="68" y="19"/>
                    <a:pt x="68" y="2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1" name="Google Shape;131;p10"/>
            <p:cNvSpPr/>
            <p:nvPr/>
          </p:nvSpPr>
          <p:spPr>
            <a:xfrm>
              <a:off x="3377" y="2097"/>
              <a:ext cx="89" cy="89"/>
            </a:xfrm>
            <a:custGeom>
              <a:avLst/>
              <a:gdLst/>
              <a:ahLst/>
              <a:cxnLst/>
              <a:rect l="l" t="t" r="r" b="b"/>
              <a:pathLst>
                <a:path w="72" h="72" extrusionOk="0">
                  <a:moveTo>
                    <a:pt x="13" y="36"/>
                  </a:moveTo>
                  <a:cubicBezTo>
                    <a:pt x="13" y="35"/>
                    <a:pt x="13" y="34"/>
                    <a:pt x="13" y="33"/>
                  </a:cubicBezTo>
                  <a:cubicBezTo>
                    <a:pt x="1" y="29"/>
                    <a:pt x="1" y="29"/>
                    <a:pt x="1" y="29"/>
                  </a:cubicBezTo>
                  <a:cubicBezTo>
                    <a:pt x="0" y="31"/>
                    <a:pt x="0" y="34"/>
                    <a:pt x="0" y="36"/>
                  </a:cubicBezTo>
                  <a:cubicBezTo>
                    <a:pt x="0" y="46"/>
                    <a:pt x="4" y="55"/>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5"/>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2" name="Google Shape;132;p10"/>
            <p:cNvSpPr/>
            <p:nvPr/>
          </p:nvSpPr>
          <p:spPr>
            <a:xfrm>
              <a:off x="3557" y="1037"/>
              <a:ext cx="85" cy="85"/>
            </a:xfrm>
            <a:custGeom>
              <a:avLst/>
              <a:gdLst/>
              <a:ahLst/>
              <a:cxnLst/>
              <a:rect l="l" t="t" r="r" b="b"/>
              <a:pathLst>
                <a:path w="69" h="69" extrusionOk="0">
                  <a:moveTo>
                    <a:pt x="35" y="0"/>
                  </a:moveTo>
                  <a:cubicBezTo>
                    <a:pt x="16" y="0"/>
                    <a:pt x="0" y="16"/>
                    <a:pt x="0" y="34"/>
                  </a:cubicBezTo>
                  <a:cubicBezTo>
                    <a:pt x="0" y="53"/>
                    <a:pt x="16" y="69"/>
                    <a:pt x="35" y="69"/>
                  </a:cubicBezTo>
                  <a:cubicBezTo>
                    <a:pt x="53" y="69"/>
                    <a:pt x="69" y="53"/>
                    <a:pt x="69" y="34"/>
                  </a:cubicBezTo>
                  <a:cubicBezTo>
                    <a:pt x="69" y="16"/>
                    <a:pt x="53" y="0"/>
                    <a:pt x="35" y="0"/>
                  </a:cubicBezTo>
                  <a:close/>
                  <a:moveTo>
                    <a:pt x="35" y="62"/>
                  </a:moveTo>
                  <a:cubicBezTo>
                    <a:pt x="19" y="62"/>
                    <a:pt x="7" y="50"/>
                    <a:pt x="7" y="34"/>
                  </a:cubicBezTo>
                  <a:cubicBezTo>
                    <a:pt x="7" y="19"/>
                    <a:pt x="19" y="7"/>
                    <a:pt x="35" y="7"/>
                  </a:cubicBezTo>
                  <a:cubicBezTo>
                    <a:pt x="50" y="7"/>
                    <a:pt x="62" y="19"/>
                    <a:pt x="62" y="34"/>
                  </a:cubicBezTo>
                  <a:cubicBezTo>
                    <a:pt x="62" y="50"/>
                    <a:pt x="50" y="62"/>
                    <a:pt x="35" y="62"/>
                  </a:cubicBezTo>
                  <a:close/>
                  <a:moveTo>
                    <a:pt x="22" y="24"/>
                  </a:moveTo>
                  <a:cubicBezTo>
                    <a:pt x="37" y="34"/>
                    <a:pt x="37" y="34"/>
                    <a:pt x="37" y="34"/>
                  </a:cubicBezTo>
                  <a:cubicBezTo>
                    <a:pt x="22" y="45"/>
                    <a:pt x="22" y="45"/>
                    <a:pt x="22" y="45"/>
                  </a:cubicBezTo>
                  <a:lnTo>
                    <a:pt x="22" y="24"/>
                  </a:lnTo>
                  <a:close/>
                  <a:moveTo>
                    <a:pt x="39" y="24"/>
                  </a:moveTo>
                  <a:cubicBezTo>
                    <a:pt x="54" y="34"/>
                    <a:pt x="54" y="34"/>
                    <a:pt x="54" y="34"/>
                  </a:cubicBezTo>
                  <a:cubicBezTo>
                    <a:pt x="39" y="45"/>
                    <a:pt x="39" y="45"/>
                    <a:pt x="39" y="45"/>
                  </a:cubicBezTo>
                  <a:lnTo>
                    <a:pt x="39" y="2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3" name="Google Shape;133;p10"/>
            <p:cNvSpPr/>
            <p:nvPr/>
          </p:nvSpPr>
          <p:spPr>
            <a:xfrm>
              <a:off x="3274" y="1807"/>
              <a:ext cx="94" cy="97"/>
            </a:xfrm>
            <a:custGeom>
              <a:avLst/>
              <a:gdLst/>
              <a:ahLst/>
              <a:cxnLst/>
              <a:rect l="l" t="t" r="r" b="b"/>
              <a:pathLst>
                <a:path w="94" h="97" extrusionOk="0">
                  <a:moveTo>
                    <a:pt x="44" y="97"/>
                  </a:moveTo>
                  <a:lnTo>
                    <a:pt x="44" y="53"/>
                  </a:lnTo>
                  <a:lnTo>
                    <a:pt x="0" y="97"/>
                  </a:lnTo>
                  <a:lnTo>
                    <a:pt x="0" y="0"/>
                  </a:lnTo>
                  <a:lnTo>
                    <a:pt x="44" y="45"/>
                  </a:lnTo>
                  <a:lnTo>
                    <a:pt x="44" y="0"/>
                  </a:lnTo>
                  <a:lnTo>
                    <a:pt x="94" y="49"/>
                  </a:lnTo>
                  <a:lnTo>
                    <a:pt x="44" y="9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4" name="Google Shape;134;p10"/>
            <p:cNvSpPr/>
            <p:nvPr/>
          </p:nvSpPr>
          <p:spPr>
            <a:xfrm>
              <a:off x="3364" y="1468"/>
              <a:ext cx="98" cy="99"/>
            </a:xfrm>
            <a:custGeom>
              <a:avLst/>
              <a:gdLst/>
              <a:ahLst/>
              <a:cxnLst/>
              <a:rect l="l" t="t" r="r" b="b"/>
              <a:pathLst>
                <a:path w="98" h="99" extrusionOk="0">
                  <a:moveTo>
                    <a:pt x="0" y="99"/>
                  </a:moveTo>
                  <a:lnTo>
                    <a:pt x="49" y="99"/>
                  </a:lnTo>
                  <a:lnTo>
                    <a:pt x="49" y="0"/>
                  </a:lnTo>
                  <a:lnTo>
                    <a:pt x="0" y="0"/>
                  </a:lnTo>
                  <a:lnTo>
                    <a:pt x="0" y="99"/>
                  </a:lnTo>
                  <a:close/>
                  <a:moveTo>
                    <a:pt x="31" y="13"/>
                  </a:moveTo>
                  <a:lnTo>
                    <a:pt x="43" y="13"/>
                  </a:lnTo>
                  <a:lnTo>
                    <a:pt x="43" y="25"/>
                  </a:lnTo>
                  <a:lnTo>
                    <a:pt x="31" y="25"/>
                  </a:lnTo>
                  <a:lnTo>
                    <a:pt x="31" y="13"/>
                  </a:lnTo>
                  <a:close/>
                  <a:moveTo>
                    <a:pt x="31" y="37"/>
                  </a:moveTo>
                  <a:lnTo>
                    <a:pt x="43" y="37"/>
                  </a:lnTo>
                  <a:lnTo>
                    <a:pt x="43" y="49"/>
                  </a:lnTo>
                  <a:lnTo>
                    <a:pt x="31" y="49"/>
                  </a:lnTo>
                  <a:lnTo>
                    <a:pt x="31" y="37"/>
                  </a:lnTo>
                  <a:close/>
                  <a:moveTo>
                    <a:pt x="31" y="62"/>
                  </a:moveTo>
                  <a:lnTo>
                    <a:pt x="43" y="62"/>
                  </a:lnTo>
                  <a:lnTo>
                    <a:pt x="43" y="74"/>
                  </a:lnTo>
                  <a:lnTo>
                    <a:pt x="31" y="74"/>
                  </a:lnTo>
                  <a:lnTo>
                    <a:pt x="31" y="62"/>
                  </a:lnTo>
                  <a:close/>
                  <a:moveTo>
                    <a:pt x="6" y="13"/>
                  </a:moveTo>
                  <a:lnTo>
                    <a:pt x="18" y="13"/>
                  </a:lnTo>
                  <a:lnTo>
                    <a:pt x="18" y="25"/>
                  </a:lnTo>
                  <a:lnTo>
                    <a:pt x="6" y="25"/>
                  </a:lnTo>
                  <a:lnTo>
                    <a:pt x="6" y="13"/>
                  </a:lnTo>
                  <a:close/>
                  <a:moveTo>
                    <a:pt x="6" y="37"/>
                  </a:moveTo>
                  <a:lnTo>
                    <a:pt x="18" y="37"/>
                  </a:lnTo>
                  <a:lnTo>
                    <a:pt x="18" y="49"/>
                  </a:lnTo>
                  <a:lnTo>
                    <a:pt x="6" y="49"/>
                  </a:lnTo>
                  <a:lnTo>
                    <a:pt x="6" y="37"/>
                  </a:lnTo>
                  <a:close/>
                  <a:moveTo>
                    <a:pt x="6" y="62"/>
                  </a:moveTo>
                  <a:lnTo>
                    <a:pt x="18" y="62"/>
                  </a:lnTo>
                  <a:lnTo>
                    <a:pt x="18" y="74"/>
                  </a:lnTo>
                  <a:lnTo>
                    <a:pt x="6" y="74"/>
                  </a:lnTo>
                  <a:lnTo>
                    <a:pt x="6" y="62"/>
                  </a:lnTo>
                  <a:close/>
                  <a:moveTo>
                    <a:pt x="55" y="31"/>
                  </a:moveTo>
                  <a:lnTo>
                    <a:pt x="98" y="31"/>
                  </a:lnTo>
                  <a:lnTo>
                    <a:pt x="98" y="37"/>
                  </a:lnTo>
                  <a:lnTo>
                    <a:pt x="55" y="37"/>
                  </a:lnTo>
                  <a:lnTo>
                    <a:pt x="55" y="31"/>
                  </a:lnTo>
                  <a:close/>
                  <a:moveTo>
                    <a:pt x="55" y="99"/>
                  </a:moveTo>
                  <a:lnTo>
                    <a:pt x="67" y="99"/>
                  </a:lnTo>
                  <a:lnTo>
                    <a:pt x="67" y="74"/>
                  </a:lnTo>
                  <a:lnTo>
                    <a:pt x="86" y="74"/>
                  </a:lnTo>
                  <a:lnTo>
                    <a:pt x="86" y="99"/>
                  </a:lnTo>
                  <a:lnTo>
                    <a:pt x="98" y="99"/>
                  </a:lnTo>
                  <a:lnTo>
                    <a:pt x="98" y="43"/>
                  </a:lnTo>
                  <a:lnTo>
                    <a:pt x="55" y="43"/>
                  </a:lnTo>
                  <a:lnTo>
                    <a:pt x="55" y="9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5" name="Google Shape;135;p10"/>
            <p:cNvSpPr/>
            <p:nvPr/>
          </p:nvSpPr>
          <p:spPr>
            <a:xfrm>
              <a:off x="3407" y="1634"/>
              <a:ext cx="56" cy="59"/>
            </a:xfrm>
            <a:custGeom>
              <a:avLst/>
              <a:gdLst/>
              <a:ahLst/>
              <a:cxnLst/>
              <a:rect l="l" t="t" r="r" b="b"/>
              <a:pathLst>
                <a:path w="46" h="48" extrusionOk="0">
                  <a:moveTo>
                    <a:pt x="43" y="28"/>
                  </a:moveTo>
                  <a:cubicBezTo>
                    <a:pt x="40" y="24"/>
                    <a:pt x="42" y="18"/>
                    <a:pt x="46" y="16"/>
                  </a:cubicBezTo>
                  <a:cubicBezTo>
                    <a:pt x="41" y="8"/>
                    <a:pt x="41" y="8"/>
                    <a:pt x="41" y="8"/>
                  </a:cubicBezTo>
                  <a:cubicBezTo>
                    <a:pt x="40" y="8"/>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6"/>
                    <a:pt x="28" y="45"/>
                    <a:pt x="29" y="43"/>
                  </a:cubicBezTo>
                  <a:cubicBezTo>
                    <a:pt x="31" y="39"/>
                    <a:pt x="37" y="38"/>
                    <a:pt x="41" y="40"/>
                  </a:cubicBezTo>
                  <a:cubicBezTo>
                    <a:pt x="46" y="32"/>
                    <a:pt x="46" y="32"/>
                    <a:pt x="46" y="32"/>
                  </a:cubicBezTo>
                  <a:cubicBezTo>
                    <a:pt x="45" y="31"/>
                    <a:pt x="44" y="30"/>
                    <a:pt x="43" y="28"/>
                  </a:cubicBezTo>
                  <a:close/>
                  <a:moveTo>
                    <a:pt x="23" y="34"/>
                  </a:moveTo>
                  <a:cubicBezTo>
                    <a:pt x="18" y="34"/>
                    <a:pt x="13" y="29"/>
                    <a:pt x="13" y="24"/>
                  </a:cubicBezTo>
                  <a:cubicBezTo>
                    <a:pt x="13" y="18"/>
                    <a:pt x="18" y="14"/>
                    <a:pt x="23" y="14"/>
                  </a:cubicBezTo>
                  <a:cubicBezTo>
                    <a:pt x="28" y="14"/>
                    <a:pt x="33" y="18"/>
                    <a:pt x="33" y="24"/>
                  </a:cubicBezTo>
                  <a:cubicBezTo>
                    <a:pt x="33" y="29"/>
                    <a:pt x="28" y="34"/>
                    <a:pt x="23" y="3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6" name="Google Shape;136;p10"/>
            <p:cNvSpPr/>
            <p:nvPr/>
          </p:nvSpPr>
          <p:spPr>
            <a:xfrm>
              <a:off x="3217" y="1628"/>
              <a:ext cx="90" cy="102"/>
            </a:xfrm>
            <a:custGeom>
              <a:avLst/>
              <a:gdLst/>
              <a:ahLst/>
              <a:cxnLst/>
              <a:rect l="l" t="t" r="r" b="b"/>
              <a:pathLst>
                <a:path w="74" h="83" extrusionOk="0">
                  <a:moveTo>
                    <a:pt x="58" y="25"/>
                  </a:moveTo>
                  <a:cubicBezTo>
                    <a:pt x="60" y="24"/>
                    <a:pt x="61" y="23"/>
                    <a:pt x="62" y="21"/>
                  </a:cubicBezTo>
                  <a:cubicBezTo>
                    <a:pt x="65" y="19"/>
                    <a:pt x="67" y="15"/>
                    <a:pt x="68" y="12"/>
                  </a:cubicBezTo>
                  <a:cubicBezTo>
                    <a:pt x="68" y="8"/>
                    <a:pt x="67" y="5"/>
                    <a:pt x="65" y="2"/>
                  </a:cubicBezTo>
                  <a:cubicBezTo>
                    <a:pt x="63" y="1"/>
                    <a:pt x="61" y="0"/>
                    <a:pt x="58" y="0"/>
                  </a:cubicBezTo>
                  <a:cubicBezTo>
                    <a:pt x="54" y="0"/>
                    <a:pt x="49" y="2"/>
                    <a:pt x="46" y="5"/>
                  </a:cubicBezTo>
                  <a:cubicBezTo>
                    <a:pt x="41" y="10"/>
                    <a:pt x="37" y="18"/>
                    <a:pt x="36" y="23"/>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6"/>
                  </a:cubicBezTo>
                  <a:cubicBezTo>
                    <a:pt x="15" y="15"/>
                    <a:pt x="14" y="13"/>
                    <a:pt x="14" y="12"/>
                  </a:cubicBezTo>
                  <a:close/>
                  <a:moveTo>
                    <a:pt x="32" y="78"/>
                  </a:moveTo>
                  <a:cubicBezTo>
                    <a:pt x="11" y="78"/>
                    <a:pt x="11" y="78"/>
                    <a:pt x="11" y="78"/>
                  </a:cubicBezTo>
                  <a:cubicBezTo>
                    <a:pt x="11" y="43"/>
                    <a:pt x="11" y="43"/>
                    <a:pt x="11" y="43"/>
                  </a:cubicBezTo>
                  <a:cubicBezTo>
                    <a:pt x="32" y="43"/>
                    <a:pt x="32" y="43"/>
                    <a:pt x="32" y="43"/>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3"/>
                    <a:pt x="42" y="43"/>
                    <a:pt x="42" y="43"/>
                  </a:cubicBezTo>
                  <a:cubicBezTo>
                    <a:pt x="63" y="43"/>
                    <a:pt x="63" y="43"/>
                    <a:pt x="63" y="43"/>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7" name="Google Shape;137;p10"/>
            <p:cNvSpPr/>
            <p:nvPr/>
          </p:nvSpPr>
          <p:spPr>
            <a:xfrm>
              <a:off x="3285" y="1992"/>
              <a:ext cx="42" cy="79"/>
            </a:xfrm>
            <a:custGeom>
              <a:avLst/>
              <a:gdLst/>
              <a:ahLst/>
              <a:cxnLst/>
              <a:rect l="l" t="t" r="r" b="b"/>
              <a:pathLst>
                <a:path w="34" h="65" extrusionOk="0">
                  <a:moveTo>
                    <a:pt x="23" y="64"/>
                  </a:moveTo>
                  <a:cubicBezTo>
                    <a:pt x="23" y="64"/>
                    <a:pt x="23" y="64"/>
                    <a:pt x="23" y="64"/>
                  </a:cubicBezTo>
                  <a:cubicBezTo>
                    <a:pt x="30" y="63"/>
                    <a:pt x="34" y="56"/>
                    <a:pt x="33" y="49"/>
                  </a:cubicBezTo>
                  <a:cubicBezTo>
                    <a:pt x="30" y="34"/>
                    <a:pt x="30" y="34"/>
                    <a:pt x="30" y="34"/>
                  </a:cubicBezTo>
                  <a:cubicBezTo>
                    <a:pt x="29" y="27"/>
                    <a:pt x="22" y="23"/>
                    <a:pt x="15" y="24"/>
                  </a:cubicBezTo>
                  <a:cubicBezTo>
                    <a:pt x="15" y="24"/>
                    <a:pt x="15" y="24"/>
                    <a:pt x="15" y="24"/>
                  </a:cubicBezTo>
                  <a:cubicBezTo>
                    <a:pt x="15" y="24"/>
                    <a:pt x="14" y="25"/>
                    <a:pt x="14" y="25"/>
                  </a:cubicBezTo>
                  <a:cubicBezTo>
                    <a:pt x="15" y="30"/>
                    <a:pt x="15" y="30"/>
                    <a:pt x="15" y="30"/>
                  </a:cubicBezTo>
                  <a:cubicBezTo>
                    <a:pt x="15" y="30"/>
                    <a:pt x="16" y="30"/>
                    <a:pt x="16" y="30"/>
                  </a:cubicBezTo>
                  <a:cubicBezTo>
                    <a:pt x="17" y="30"/>
                    <a:pt x="17" y="30"/>
                    <a:pt x="17" y="30"/>
                  </a:cubicBezTo>
                  <a:cubicBezTo>
                    <a:pt x="20" y="29"/>
                    <a:pt x="24" y="31"/>
                    <a:pt x="24" y="35"/>
                  </a:cubicBezTo>
                  <a:cubicBezTo>
                    <a:pt x="27" y="51"/>
                    <a:pt x="27" y="51"/>
                    <a:pt x="27" y="51"/>
                  </a:cubicBezTo>
                  <a:cubicBezTo>
                    <a:pt x="28" y="54"/>
                    <a:pt x="26" y="58"/>
                    <a:pt x="22" y="58"/>
                  </a:cubicBezTo>
                  <a:cubicBezTo>
                    <a:pt x="22" y="58"/>
                    <a:pt x="22" y="58"/>
                    <a:pt x="22" y="58"/>
                  </a:cubicBezTo>
                  <a:cubicBezTo>
                    <a:pt x="18" y="59"/>
                    <a:pt x="15" y="57"/>
                    <a:pt x="14" y="53"/>
                  </a:cubicBezTo>
                  <a:cubicBezTo>
                    <a:pt x="13" y="46"/>
                    <a:pt x="13" y="46"/>
                    <a:pt x="13" y="46"/>
                  </a:cubicBezTo>
                  <a:cubicBezTo>
                    <a:pt x="10" y="46"/>
                    <a:pt x="8" y="45"/>
                    <a:pt x="6" y="43"/>
                  </a:cubicBezTo>
                  <a:cubicBezTo>
                    <a:pt x="8" y="54"/>
                    <a:pt x="8" y="54"/>
                    <a:pt x="8" y="54"/>
                  </a:cubicBezTo>
                  <a:cubicBezTo>
                    <a:pt x="10" y="61"/>
                    <a:pt x="16" y="65"/>
                    <a:pt x="23" y="64"/>
                  </a:cubicBezTo>
                  <a:close/>
                  <a:moveTo>
                    <a:pt x="19" y="41"/>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1"/>
                    <a:pt x="8" y="8"/>
                    <a:pt x="12" y="7"/>
                  </a:cubicBezTo>
                  <a:cubicBezTo>
                    <a:pt x="12" y="7"/>
                    <a:pt x="12" y="7"/>
                    <a:pt x="12" y="7"/>
                  </a:cubicBezTo>
                  <a:cubicBezTo>
                    <a:pt x="16" y="6"/>
                    <a:pt x="19" y="9"/>
                    <a:pt x="20" y="12"/>
                  </a:cubicBezTo>
                  <a:cubicBezTo>
                    <a:pt x="21" y="19"/>
                    <a:pt x="21" y="19"/>
                    <a:pt x="21" y="19"/>
                  </a:cubicBezTo>
                  <a:cubicBezTo>
                    <a:pt x="24" y="20"/>
                    <a:pt x="26" y="21"/>
                    <a:pt x="28" y="22"/>
                  </a:cubicBezTo>
                  <a:cubicBezTo>
                    <a:pt x="26" y="11"/>
                    <a:pt x="26" y="11"/>
                    <a:pt x="26" y="11"/>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8" name="Google Shape;138;p10"/>
            <p:cNvSpPr/>
            <p:nvPr/>
          </p:nvSpPr>
          <p:spPr>
            <a:xfrm>
              <a:off x="3315" y="1226"/>
              <a:ext cx="113" cy="113"/>
            </a:xfrm>
            <a:custGeom>
              <a:avLst/>
              <a:gdLst/>
              <a:ahLst/>
              <a:cxnLst/>
              <a:rect l="l" t="t" r="r" b="b"/>
              <a:pathLst>
                <a:path w="92" h="92" extrusionOk="0">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7"/>
                    <a:pt x="41" y="77"/>
                    <a:pt x="41" y="77"/>
                  </a:cubicBezTo>
                  <a:cubicBezTo>
                    <a:pt x="41" y="85"/>
                    <a:pt x="32" y="92"/>
                    <a:pt x="21" y="92"/>
                  </a:cubicBezTo>
                  <a:cubicBezTo>
                    <a:pt x="9" y="92"/>
                    <a:pt x="0" y="85"/>
                    <a:pt x="0" y="77"/>
                  </a:cubicBezTo>
                  <a:cubicBezTo>
                    <a:pt x="0" y="70"/>
                    <a:pt x="9" y="63"/>
                    <a:pt x="21" y="63"/>
                  </a:cubicBezTo>
                  <a:cubicBezTo>
                    <a:pt x="24" y="63"/>
                    <a:pt x="27" y="64"/>
                    <a:pt x="29" y="64"/>
                  </a:cubicBezTo>
                  <a:cubicBezTo>
                    <a:pt x="29" y="34"/>
                    <a:pt x="29" y="34"/>
                    <a:pt x="29" y="34"/>
                  </a:cubicBezTo>
                  <a:lnTo>
                    <a:pt x="29" y="1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39" name="Google Shape;139;p10"/>
            <p:cNvSpPr/>
            <p:nvPr/>
          </p:nvSpPr>
          <p:spPr>
            <a:xfrm>
              <a:off x="3052" y="2198"/>
              <a:ext cx="87" cy="77"/>
            </a:xfrm>
            <a:custGeom>
              <a:avLst/>
              <a:gdLst/>
              <a:ahLst/>
              <a:cxnLst/>
              <a:rect l="l" t="t" r="r" b="b"/>
              <a:pathLst>
                <a:path w="71" h="63" extrusionOk="0">
                  <a:moveTo>
                    <a:pt x="30" y="0"/>
                  </a:moveTo>
                  <a:cubicBezTo>
                    <a:pt x="30" y="0"/>
                    <a:pt x="30" y="0"/>
                    <a:pt x="30" y="0"/>
                  </a:cubicBezTo>
                  <a:cubicBezTo>
                    <a:pt x="46" y="0"/>
                    <a:pt x="59" y="11"/>
                    <a:pt x="59" y="24"/>
                  </a:cubicBezTo>
                  <a:cubicBezTo>
                    <a:pt x="59" y="38"/>
                    <a:pt x="46" y="48"/>
                    <a:pt x="30" y="48"/>
                  </a:cubicBezTo>
                  <a:cubicBezTo>
                    <a:pt x="28" y="48"/>
                    <a:pt x="27" y="48"/>
                    <a:pt x="25" y="48"/>
                  </a:cubicBezTo>
                  <a:cubicBezTo>
                    <a:pt x="19" y="54"/>
                    <a:pt x="11" y="55"/>
                    <a:pt x="4" y="56"/>
                  </a:cubicBezTo>
                  <a:cubicBezTo>
                    <a:pt x="4" y="54"/>
                    <a:pt x="4" y="54"/>
                    <a:pt x="4" y="54"/>
                  </a:cubicBezTo>
                  <a:cubicBezTo>
                    <a:pt x="8" y="52"/>
                    <a:pt x="11" y="49"/>
                    <a:pt x="11" y="45"/>
                  </a:cubicBezTo>
                  <a:cubicBezTo>
                    <a:pt x="11" y="44"/>
                    <a:pt x="11" y="43"/>
                    <a:pt x="11" y="43"/>
                  </a:cubicBezTo>
                  <a:cubicBezTo>
                    <a:pt x="4" y="39"/>
                    <a:pt x="0" y="32"/>
                    <a:pt x="0" y="24"/>
                  </a:cubicBezTo>
                  <a:cubicBezTo>
                    <a:pt x="0" y="11"/>
                    <a:pt x="13" y="0"/>
                    <a:pt x="30" y="0"/>
                  </a:cubicBezTo>
                  <a:close/>
                  <a:moveTo>
                    <a:pt x="62" y="54"/>
                  </a:moveTo>
                  <a:cubicBezTo>
                    <a:pt x="62" y="57"/>
                    <a:pt x="64" y="60"/>
                    <a:pt x="67" y="62"/>
                  </a:cubicBezTo>
                  <a:cubicBezTo>
                    <a:pt x="67" y="63"/>
                    <a:pt x="67" y="63"/>
                    <a:pt x="67" y="63"/>
                  </a:cubicBezTo>
                  <a:cubicBezTo>
                    <a:pt x="61" y="63"/>
                    <a:pt x="55" y="62"/>
                    <a:pt x="50" y="57"/>
                  </a:cubicBezTo>
                  <a:cubicBezTo>
                    <a:pt x="48" y="57"/>
                    <a:pt x="47" y="57"/>
                    <a:pt x="46" y="57"/>
                  </a:cubicBezTo>
                  <a:cubicBezTo>
                    <a:pt x="40" y="57"/>
                    <a:pt x="34" y="56"/>
                    <a:pt x="30" y="53"/>
                  </a:cubicBezTo>
                  <a:cubicBezTo>
                    <a:pt x="39" y="53"/>
                    <a:pt x="47" y="50"/>
                    <a:pt x="54" y="45"/>
                  </a:cubicBezTo>
                  <a:cubicBezTo>
                    <a:pt x="57" y="42"/>
                    <a:pt x="59" y="39"/>
                    <a:pt x="61" y="36"/>
                  </a:cubicBezTo>
                  <a:cubicBezTo>
                    <a:pt x="63" y="32"/>
                    <a:pt x="64" y="28"/>
                    <a:pt x="64" y="24"/>
                  </a:cubicBezTo>
                  <a:cubicBezTo>
                    <a:pt x="64" y="24"/>
                    <a:pt x="64" y="23"/>
                    <a:pt x="64" y="22"/>
                  </a:cubicBezTo>
                  <a:cubicBezTo>
                    <a:pt x="68" y="26"/>
                    <a:pt x="71" y="31"/>
                    <a:pt x="71" y="37"/>
                  </a:cubicBezTo>
                  <a:cubicBezTo>
                    <a:pt x="71" y="43"/>
                    <a:pt x="67" y="49"/>
                    <a:pt x="62" y="53"/>
                  </a:cubicBezTo>
                  <a:cubicBezTo>
                    <a:pt x="62" y="53"/>
                    <a:pt x="62" y="54"/>
                    <a:pt x="62" y="5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0" name="Google Shape;140;p10"/>
            <p:cNvSpPr/>
            <p:nvPr/>
          </p:nvSpPr>
          <p:spPr>
            <a:xfrm>
              <a:off x="3122" y="2035"/>
              <a:ext cx="80" cy="78"/>
            </a:xfrm>
            <a:custGeom>
              <a:avLst/>
              <a:gdLst/>
              <a:ahLst/>
              <a:cxnLst/>
              <a:rect l="l" t="t" r="r" b="b"/>
              <a:pathLst>
                <a:path w="65" h="64" extrusionOk="0">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8"/>
                    <a:pt x="51" y="48"/>
                  </a:cubicBezTo>
                  <a:cubicBezTo>
                    <a:pt x="57" y="53"/>
                    <a:pt x="57" y="53"/>
                    <a:pt x="57" y="53"/>
                  </a:cubicBezTo>
                  <a:cubicBezTo>
                    <a:pt x="51" y="60"/>
                    <a:pt x="43" y="64"/>
                    <a:pt x="33" y="64"/>
                  </a:cubicBezTo>
                  <a:cubicBezTo>
                    <a:pt x="15" y="64"/>
                    <a:pt x="0" y="50"/>
                    <a:pt x="0" y="32"/>
                  </a:cubicBezTo>
                  <a:cubicBezTo>
                    <a:pt x="0" y="14"/>
                    <a:pt x="15" y="0"/>
                    <a:pt x="33" y="0"/>
                  </a:cubicBezTo>
                  <a:cubicBezTo>
                    <a:pt x="42" y="0"/>
                    <a:pt x="50" y="3"/>
                    <a:pt x="56" y="9"/>
                  </a:cubicBezTo>
                  <a:cubicBezTo>
                    <a:pt x="65" y="0"/>
                    <a:pt x="65" y="0"/>
                    <a:pt x="65" y="0"/>
                  </a:cubicBezTo>
                  <a:lnTo>
                    <a:pt x="65" y="2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1" name="Google Shape;141;p10"/>
            <p:cNvSpPr/>
            <p:nvPr/>
          </p:nvSpPr>
          <p:spPr>
            <a:xfrm>
              <a:off x="3175" y="1404"/>
              <a:ext cx="116" cy="102"/>
            </a:xfrm>
            <a:custGeom>
              <a:avLst/>
              <a:gdLst/>
              <a:ahLst/>
              <a:cxnLst/>
              <a:rect l="l" t="t" r="r" b="b"/>
              <a:pathLst>
                <a:path w="95" h="83" extrusionOk="0">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2"/>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4"/>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4"/>
                  </a:cubicBezTo>
                  <a:cubicBezTo>
                    <a:pt x="79" y="44"/>
                    <a:pt x="79" y="43"/>
                    <a:pt x="78" y="42"/>
                  </a:cubicBezTo>
                  <a:cubicBezTo>
                    <a:pt x="77" y="40"/>
                    <a:pt x="77" y="37"/>
                    <a:pt x="77" y="34"/>
                  </a:cubicBezTo>
                  <a:cubicBezTo>
                    <a:pt x="77" y="31"/>
                    <a:pt x="77" y="28"/>
                    <a:pt x="78" y="26"/>
                  </a:cubicBezTo>
                  <a:cubicBezTo>
                    <a:pt x="79" y="25"/>
                    <a:pt x="79" y="24"/>
                    <a:pt x="79" y="23"/>
                  </a:cubicBezTo>
                  <a:cubicBezTo>
                    <a:pt x="80" y="23"/>
                    <a:pt x="80" y="23"/>
                    <a:pt x="80" y="23"/>
                  </a:cubicBezTo>
                  <a:cubicBezTo>
                    <a:pt x="81" y="23"/>
                    <a:pt x="81" y="23"/>
                    <a:pt x="81" y="23"/>
                  </a:cubicBezTo>
                  <a:cubicBezTo>
                    <a:pt x="82" y="24"/>
                    <a:pt x="82" y="25"/>
                    <a:pt x="82" y="26"/>
                  </a:cubicBezTo>
                  <a:cubicBezTo>
                    <a:pt x="83" y="28"/>
                    <a:pt x="84" y="31"/>
                    <a:pt x="84" y="34"/>
                  </a:cubicBezTo>
                  <a:cubicBezTo>
                    <a:pt x="84" y="37"/>
                    <a:pt x="83" y="40"/>
                    <a:pt x="82" y="42"/>
                  </a:cubicBezTo>
                  <a:cubicBezTo>
                    <a:pt x="82" y="43"/>
                    <a:pt x="82" y="44"/>
                    <a:pt x="81" y="44"/>
                  </a:cubicBezTo>
                  <a:cubicBezTo>
                    <a:pt x="81" y="45"/>
                    <a:pt x="81" y="45"/>
                    <a:pt x="80" y="4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2" name="Google Shape;142;p10"/>
            <p:cNvSpPr/>
            <p:nvPr/>
          </p:nvSpPr>
          <p:spPr>
            <a:xfrm>
              <a:off x="3413" y="1074"/>
              <a:ext cx="66" cy="65"/>
            </a:xfrm>
            <a:custGeom>
              <a:avLst/>
              <a:gdLst/>
              <a:ahLst/>
              <a:cxnLst/>
              <a:rect l="l" t="t" r="r" b="b"/>
              <a:pathLst>
                <a:path w="54" h="53" extrusionOk="0">
                  <a:moveTo>
                    <a:pt x="27" y="0"/>
                  </a:moveTo>
                  <a:cubicBezTo>
                    <a:pt x="12" y="0"/>
                    <a:pt x="0" y="11"/>
                    <a:pt x="0" y="26"/>
                  </a:cubicBezTo>
                  <a:cubicBezTo>
                    <a:pt x="0" y="41"/>
                    <a:pt x="12" y="53"/>
                    <a:pt x="27" y="53"/>
                  </a:cubicBezTo>
                  <a:cubicBezTo>
                    <a:pt x="42" y="53"/>
                    <a:pt x="54" y="41"/>
                    <a:pt x="54" y="26"/>
                  </a:cubicBezTo>
                  <a:cubicBezTo>
                    <a:pt x="54" y="11"/>
                    <a:pt x="42" y="0"/>
                    <a:pt x="27" y="0"/>
                  </a:cubicBezTo>
                  <a:close/>
                  <a:moveTo>
                    <a:pt x="16" y="43"/>
                  </a:moveTo>
                  <a:cubicBezTo>
                    <a:pt x="16" y="41"/>
                    <a:pt x="17" y="40"/>
                    <a:pt x="17" y="38"/>
                  </a:cubicBezTo>
                  <a:cubicBezTo>
                    <a:pt x="17" y="31"/>
                    <a:pt x="13" y="26"/>
                    <a:pt x="7" y="24"/>
                  </a:cubicBezTo>
                  <a:cubicBezTo>
                    <a:pt x="7" y="19"/>
                    <a:pt x="9" y="15"/>
                    <a:pt x="13" y="12"/>
                  </a:cubicBezTo>
                  <a:cubicBezTo>
                    <a:pt x="16" y="8"/>
                    <a:pt x="21" y="6"/>
                    <a:pt x="27" y="6"/>
                  </a:cubicBezTo>
                  <a:cubicBezTo>
                    <a:pt x="32" y="6"/>
                    <a:pt x="37" y="8"/>
                    <a:pt x="41" y="12"/>
                  </a:cubicBezTo>
                  <a:cubicBezTo>
                    <a:pt x="44" y="15"/>
                    <a:pt x="46" y="19"/>
                    <a:pt x="47" y="24"/>
                  </a:cubicBezTo>
                  <a:cubicBezTo>
                    <a:pt x="41" y="26"/>
                    <a:pt x="37" y="31"/>
                    <a:pt x="37" y="38"/>
                  </a:cubicBezTo>
                  <a:cubicBezTo>
                    <a:pt x="37" y="40"/>
                    <a:pt x="37" y="41"/>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3" name="Google Shape;143;p10"/>
            <p:cNvSpPr/>
            <p:nvPr/>
          </p:nvSpPr>
          <p:spPr>
            <a:xfrm>
              <a:off x="2859" y="740"/>
              <a:ext cx="295" cy="1141"/>
            </a:xfrm>
            <a:custGeom>
              <a:avLst/>
              <a:gdLst/>
              <a:ahLst/>
              <a:cxnLst/>
              <a:rect l="l" t="t" r="r" b="b"/>
              <a:pathLst>
                <a:path w="240" h="929" extrusionOk="0">
                  <a:moveTo>
                    <a:pt x="154" y="867"/>
                  </a:moveTo>
                  <a:cubicBezTo>
                    <a:pt x="187" y="868"/>
                    <a:pt x="187" y="868"/>
                    <a:pt x="187" y="868"/>
                  </a:cubicBezTo>
                  <a:cubicBezTo>
                    <a:pt x="186" y="860"/>
                    <a:pt x="185" y="858"/>
                    <a:pt x="185" y="850"/>
                  </a:cubicBezTo>
                  <a:cubicBezTo>
                    <a:pt x="185" y="843"/>
                    <a:pt x="191" y="838"/>
                    <a:pt x="198" y="838"/>
                  </a:cubicBezTo>
                  <a:cubicBezTo>
                    <a:pt x="205" y="838"/>
                    <a:pt x="211" y="844"/>
                    <a:pt x="210" y="851"/>
                  </a:cubicBezTo>
                  <a:cubicBezTo>
                    <a:pt x="210" y="861"/>
                    <a:pt x="214" y="866"/>
                    <a:pt x="221" y="871"/>
                  </a:cubicBezTo>
                  <a:cubicBezTo>
                    <a:pt x="221" y="871"/>
                    <a:pt x="221" y="872"/>
                    <a:pt x="221" y="872"/>
                  </a:cubicBezTo>
                  <a:cubicBezTo>
                    <a:pt x="222" y="863"/>
                    <a:pt x="222" y="863"/>
                    <a:pt x="222" y="863"/>
                  </a:cubicBezTo>
                  <a:cubicBezTo>
                    <a:pt x="240" y="864"/>
                    <a:pt x="240" y="864"/>
                    <a:pt x="240" y="864"/>
                  </a:cubicBezTo>
                  <a:cubicBezTo>
                    <a:pt x="237" y="925"/>
                    <a:pt x="237" y="925"/>
                    <a:pt x="237" y="925"/>
                  </a:cubicBezTo>
                  <a:cubicBezTo>
                    <a:pt x="219" y="924"/>
                    <a:pt x="219" y="924"/>
                    <a:pt x="219" y="924"/>
                  </a:cubicBezTo>
                  <a:cubicBezTo>
                    <a:pt x="219" y="919"/>
                    <a:pt x="219" y="919"/>
                    <a:pt x="219" y="919"/>
                  </a:cubicBezTo>
                  <a:cubicBezTo>
                    <a:pt x="213" y="919"/>
                    <a:pt x="212" y="921"/>
                    <a:pt x="209" y="923"/>
                  </a:cubicBezTo>
                  <a:cubicBezTo>
                    <a:pt x="208" y="924"/>
                    <a:pt x="206" y="926"/>
                    <a:pt x="202" y="927"/>
                  </a:cubicBezTo>
                  <a:cubicBezTo>
                    <a:pt x="198" y="929"/>
                    <a:pt x="194" y="929"/>
                    <a:pt x="187" y="929"/>
                  </a:cubicBezTo>
                  <a:cubicBezTo>
                    <a:pt x="182" y="929"/>
                    <a:pt x="182" y="929"/>
                    <a:pt x="182" y="929"/>
                  </a:cubicBezTo>
                  <a:cubicBezTo>
                    <a:pt x="181" y="929"/>
                    <a:pt x="181" y="929"/>
                    <a:pt x="181" y="929"/>
                  </a:cubicBezTo>
                  <a:cubicBezTo>
                    <a:pt x="175" y="929"/>
                    <a:pt x="170" y="924"/>
                    <a:pt x="170" y="918"/>
                  </a:cubicBezTo>
                  <a:cubicBezTo>
                    <a:pt x="170" y="917"/>
                    <a:pt x="171" y="916"/>
                    <a:pt x="171" y="915"/>
                  </a:cubicBezTo>
                  <a:cubicBezTo>
                    <a:pt x="169" y="913"/>
                    <a:pt x="168" y="910"/>
                    <a:pt x="168" y="907"/>
                  </a:cubicBezTo>
                  <a:cubicBezTo>
                    <a:pt x="168" y="906"/>
                    <a:pt x="169" y="905"/>
                    <a:pt x="169" y="904"/>
                  </a:cubicBezTo>
                  <a:cubicBezTo>
                    <a:pt x="167" y="902"/>
                    <a:pt x="166" y="899"/>
                    <a:pt x="166" y="896"/>
                  </a:cubicBezTo>
                  <a:cubicBezTo>
                    <a:pt x="166" y="895"/>
                    <a:pt x="167" y="893"/>
                    <a:pt x="167" y="892"/>
                  </a:cubicBezTo>
                  <a:cubicBezTo>
                    <a:pt x="153" y="891"/>
                    <a:pt x="153" y="891"/>
                    <a:pt x="153" y="891"/>
                  </a:cubicBezTo>
                  <a:cubicBezTo>
                    <a:pt x="147" y="891"/>
                    <a:pt x="141" y="885"/>
                    <a:pt x="142" y="878"/>
                  </a:cubicBezTo>
                  <a:cubicBezTo>
                    <a:pt x="142" y="872"/>
                    <a:pt x="148" y="866"/>
                    <a:pt x="154" y="867"/>
                  </a:cubicBezTo>
                  <a:close/>
                  <a:moveTo>
                    <a:pt x="229" y="919"/>
                  </a:moveTo>
                  <a:cubicBezTo>
                    <a:pt x="230" y="919"/>
                    <a:pt x="232" y="917"/>
                    <a:pt x="232" y="916"/>
                  </a:cubicBezTo>
                  <a:cubicBezTo>
                    <a:pt x="232" y="914"/>
                    <a:pt x="230" y="913"/>
                    <a:pt x="229" y="913"/>
                  </a:cubicBezTo>
                  <a:cubicBezTo>
                    <a:pt x="227" y="912"/>
                    <a:pt x="226" y="914"/>
                    <a:pt x="226" y="915"/>
                  </a:cubicBezTo>
                  <a:cubicBezTo>
                    <a:pt x="226" y="917"/>
                    <a:pt x="227" y="919"/>
                    <a:pt x="229" y="919"/>
                  </a:cubicBezTo>
                  <a:close/>
                  <a:moveTo>
                    <a:pt x="154" y="885"/>
                  </a:moveTo>
                  <a:cubicBezTo>
                    <a:pt x="178" y="886"/>
                    <a:pt x="178" y="886"/>
                    <a:pt x="178" y="886"/>
                  </a:cubicBezTo>
                  <a:cubicBezTo>
                    <a:pt x="179" y="886"/>
                    <a:pt x="179" y="886"/>
                    <a:pt x="179" y="886"/>
                  </a:cubicBezTo>
                  <a:cubicBezTo>
                    <a:pt x="178" y="892"/>
                    <a:pt x="178" y="892"/>
                    <a:pt x="178" y="892"/>
                  </a:cubicBezTo>
                  <a:cubicBezTo>
                    <a:pt x="178" y="892"/>
                    <a:pt x="178" y="892"/>
                    <a:pt x="178" y="892"/>
                  </a:cubicBezTo>
                  <a:cubicBezTo>
                    <a:pt x="175" y="892"/>
                    <a:pt x="173" y="894"/>
                    <a:pt x="173" y="897"/>
                  </a:cubicBezTo>
                  <a:cubicBezTo>
                    <a:pt x="173" y="898"/>
                    <a:pt x="174" y="900"/>
                    <a:pt x="175" y="901"/>
                  </a:cubicBezTo>
                  <a:cubicBezTo>
                    <a:pt x="177" y="903"/>
                    <a:pt x="177" y="903"/>
                    <a:pt x="177" y="903"/>
                  </a:cubicBezTo>
                  <a:cubicBezTo>
                    <a:pt x="176" y="905"/>
                    <a:pt x="176" y="905"/>
                    <a:pt x="176" y="905"/>
                  </a:cubicBezTo>
                  <a:cubicBezTo>
                    <a:pt x="175" y="906"/>
                    <a:pt x="175" y="906"/>
                    <a:pt x="175" y="907"/>
                  </a:cubicBezTo>
                  <a:cubicBezTo>
                    <a:pt x="175" y="909"/>
                    <a:pt x="176" y="910"/>
                    <a:pt x="177" y="911"/>
                  </a:cubicBezTo>
                  <a:cubicBezTo>
                    <a:pt x="179" y="913"/>
                    <a:pt x="179" y="913"/>
                    <a:pt x="179" y="913"/>
                  </a:cubicBezTo>
                  <a:cubicBezTo>
                    <a:pt x="178" y="915"/>
                    <a:pt x="178" y="915"/>
                    <a:pt x="178" y="915"/>
                  </a:cubicBezTo>
                  <a:cubicBezTo>
                    <a:pt x="177" y="916"/>
                    <a:pt x="177" y="917"/>
                    <a:pt x="177" y="918"/>
                  </a:cubicBezTo>
                  <a:cubicBezTo>
                    <a:pt x="177" y="920"/>
                    <a:pt x="179" y="923"/>
                    <a:pt x="182" y="923"/>
                  </a:cubicBezTo>
                  <a:cubicBezTo>
                    <a:pt x="183" y="923"/>
                    <a:pt x="183" y="923"/>
                    <a:pt x="183" y="923"/>
                  </a:cubicBezTo>
                  <a:cubicBezTo>
                    <a:pt x="188" y="923"/>
                    <a:pt x="188" y="923"/>
                    <a:pt x="188" y="923"/>
                  </a:cubicBezTo>
                  <a:cubicBezTo>
                    <a:pt x="200" y="924"/>
                    <a:pt x="202" y="920"/>
                    <a:pt x="205" y="917"/>
                  </a:cubicBezTo>
                  <a:cubicBezTo>
                    <a:pt x="208" y="915"/>
                    <a:pt x="211" y="912"/>
                    <a:pt x="220" y="912"/>
                  </a:cubicBezTo>
                  <a:cubicBezTo>
                    <a:pt x="221" y="880"/>
                    <a:pt x="221" y="880"/>
                    <a:pt x="221" y="880"/>
                  </a:cubicBezTo>
                  <a:cubicBezTo>
                    <a:pt x="219" y="879"/>
                    <a:pt x="218" y="878"/>
                    <a:pt x="217" y="877"/>
                  </a:cubicBezTo>
                  <a:cubicBezTo>
                    <a:pt x="208" y="870"/>
                    <a:pt x="203" y="863"/>
                    <a:pt x="204" y="851"/>
                  </a:cubicBezTo>
                  <a:cubicBezTo>
                    <a:pt x="204" y="848"/>
                    <a:pt x="201" y="845"/>
                    <a:pt x="198" y="845"/>
                  </a:cubicBezTo>
                  <a:cubicBezTo>
                    <a:pt x="195" y="845"/>
                    <a:pt x="192" y="847"/>
                    <a:pt x="192" y="851"/>
                  </a:cubicBezTo>
                  <a:cubicBezTo>
                    <a:pt x="192" y="859"/>
                    <a:pt x="193" y="861"/>
                    <a:pt x="195" y="868"/>
                  </a:cubicBezTo>
                  <a:cubicBezTo>
                    <a:pt x="195" y="871"/>
                    <a:pt x="196" y="873"/>
                    <a:pt x="196" y="874"/>
                  </a:cubicBezTo>
                  <a:cubicBezTo>
                    <a:pt x="155" y="873"/>
                    <a:pt x="155" y="873"/>
                    <a:pt x="155" y="873"/>
                  </a:cubicBezTo>
                  <a:cubicBezTo>
                    <a:pt x="151" y="873"/>
                    <a:pt x="148" y="875"/>
                    <a:pt x="148" y="879"/>
                  </a:cubicBezTo>
                  <a:cubicBezTo>
                    <a:pt x="148" y="882"/>
                    <a:pt x="151" y="885"/>
                    <a:pt x="154" y="885"/>
                  </a:cubicBezTo>
                  <a:close/>
                  <a:moveTo>
                    <a:pt x="24" y="14"/>
                  </a:moveTo>
                  <a:cubicBezTo>
                    <a:pt x="75" y="0"/>
                    <a:pt x="75" y="0"/>
                    <a:pt x="75" y="0"/>
                  </a:cubicBezTo>
                  <a:cubicBezTo>
                    <a:pt x="75" y="5"/>
                    <a:pt x="75" y="5"/>
                    <a:pt x="75" y="5"/>
                  </a:cubicBezTo>
                  <a:cubicBezTo>
                    <a:pt x="75" y="14"/>
                    <a:pt x="75" y="14"/>
                    <a:pt x="75" y="14"/>
                  </a:cubicBezTo>
                  <a:cubicBezTo>
                    <a:pt x="75" y="54"/>
                    <a:pt x="75" y="54"/>
                    <a:pt x="75" y="54"/>
                  </a:cubicBezTo>
                  <a:cubicBezTo>
                    <a:pt x="75" y="61"/>
                    <a:pt x="68" y="66"/>
                    <a:pt x="59" y="66"/>
                  </a:cubicBezTo>
                  <a:cubicBezTo>
                    <a:pt x="50" y="66"/>
                    <a:pt x="42" y="61"/>
                    <a:pt x="42" y="54"/>
                  </a:cubicBezTo>
                  <a:cubicBezTo>
                    <a:pt x="42" y="48"/>
                    <a:pt x="50" y="42"/>
                    <a:pt x="59" y="42"/>
                  </a:cubicBezTo>
                  <a:cubicBezTo>
                    <a:pt x="61" y="42"/>
                    <a:pt x="64" y="43"/>
                    <a:pt x="66" y="44"/>
                  </a:cubicBezTo>
                  <a:cubicBezTo>
                    <a:pt x="66" y="19"/>
                    <a:pt x="66" y="19"/>
                    <a:pt x="66" y="19"/>
                  </a:cubicBezTo>
                  <a:cubicBezTo>
                    <a:pt x="33" y="28"/>
                    <a:pt x="33" y="28"/>
                    <a:pt x="33" y="28"/>
                  </a:cubicBezTo>
                  <a:cubicBezTo>
                    <a:pt x="33" y="64"/>
                    <a:pt x="33" y="64"/>
                    <a:pt x="33" y="64"/>
                  </a:cubicBezTo>
                  <a:cubicBezTo>
                    <a:pt x="33" y="70"/>
                    <a:pt x="26" y="75"/>
                    <a:pt x="16" y="75"/>
                  </a:cubicBezTo>
                  <a:cubicBezTo>
                    <a:pt x="7" y="75"/>
                    <a:pt x="0" y="70"/>
                    <a:pt x="0" y="64"/>
                  </a:cubicBezTo>
                  <a:cubicBezTo>
                    <a:pt x="0" y="57"/>
                    <a:pt x="7" y="52"/>
                    <a:pt x="16" y="52"/>
                  </a:cubicBezTo>
                  <a:cubicBezTo>
                    <a:pt x="19" y="52"/>
                    <a:pt x="21" y="52"/>
                    <a:pt x="24" y="53"/>
                  </a:cubicBezTo>
                  <a:cubicBezTo>
                    <a:pt x="24" y="28"/>
                    <a:pt x="24" y="28"/>
                    <a:pt x="24" y="28"/>
                  </a:cubicBezTo>
                  <a:lnTo>
                    <a:pt x="24" y="1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4" name="Google Shape;144;p10"/>
            <p:cNvSpPr/>
            <p:nvPr/>
          </p:nvSpPr>
          <p:spPr>
            <a:xfrm>
              <a:off x="3047" y="1560"/>
              <a:ext cx="91" cy="91"/>
            </a:xfrm>
            <a:custGeom>
              <a:avLst/>
              <a:gdLst/>
              <a:ahLst/>
              <a:cxnLst/>
              <a:rect l="l" t="t" r="r" b="b"/>
              <a:pathLst>
                <a:path w="91" h="91" extrusionOk="0">
                  <a:moveTo>
                    <a:pt x="45" y="91"/>
                  </a:moveTo>
                  <a:lnTo>
                    <a:pt x="91" y="46"/>
                  </a:lnTo>
                  <a:lnTo>
                    <a:pt x="63" y="46"/>
                  </a:lnTo>
                  <a:lnTo>
                    <a:pt x="63" y="0"/>
                  </a:lnTo>
                  <a:lnTo>
                    <a:pt x="28" y="0"/>
                  </a:lnTo>
                  <a:lnTo>
                    <a:pt x="28" y="46"/>
                  </a:lnTo>
                  <a:lnTo>
                    <a:pt x="0" y="46"/>
                  </a:lnTo>
                  <a:lnTo>
                    <a:pt x="45" y="9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5" name="Google Shape;145;p10"/>
            <p:cNvSpPr/>
            <p:nvPr/>
          </p:nvSpPr>
          <p:spPr>
            <a:xfrm>
              <a:off x="2946" y="1963"/>
              <a:ext cx="78" cy="77"/>
            </a:xfrm>
            <a:custGeom>
              <a:avLst/>
              <a:gdLst/>
              <a:ahLst/>
              <a:cxnLst/>
              <a:rect l="l" t="t" r="r" b="b"/>
              <a:pathLst>
                <a:path w="63" h="62" extrusionOk="0">
                  <a:moveTo>
                    <a:pt x="32" y="62"/>
                  </a:moveTo>
                  <a:cubicBezTo>
                    <a:pt x="14" y="62"/>
                    <a:pt x="0" y="48"/>
                    <a:pt x="0" y="31"/>
                  </a:cubicBezTo>
                  <a:cubicBezTo>
                    <a:pt x="0" y="14"/>
                    <a:pt x="14" y="0"/>
                    <a:pt x="32" y="0"/>
                  </a:cubicBezTo>
                  <a:cubicBezTo>
                    <a:pt x="49" y="0"/>
                    <a:pt x="63" y="14"/>
                    <a:pt x="63" y="31"/>
                  </a:cubicBezTo>
                  <a:cubicBezTo>
                    <a:pt x="63" y="48"/>
                    <a:pt x="49" y="62"/>
                    <a:pt x="32" y="62"/>
                  </a:cubicBezTo>
                  <a:close/>
                  <a:moveTo>
                    <a:pt x="58" y="35"/>
                  </a:moveTo>
                  <a:cubicBezTo>
                    <a:pt x="57" y="35"/>
                    <a:pt x="50" y="33"/>
                    <a:pt x="41" y="34"/>
                  </a:cubicBezTo>
                  <a:cubicBezTo>
                    <a:pt x="45" y="44"/>
                    <a:pt x="46" y="52"/>
                    <a:pt x="46" y="53"/>
                  </a:cubicBezTo>
                  <a:cubicBezTo>
                    <a:pt x="52" y="49"/>
                    <a:pt x="57" y="43"/>
                    <a:pt x="58" y="35"/>
                  </a:cubicBezTo>
                  <a:close/>
                  <a:moveTo>
                    <a:pt x="42" y="56"/>
                  </a:moveTo>
                  <a:cubicBezTo>
                    <a:pt x="41" y="53"/>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1"/>
                  </a:cubicBezTo>
                  <a:cubicBezTo>
                    <a:pt x="34" y="31"/>
                    <a:pt x="34" y="31"/>
                    <a:pt x="34" y="31"/>
                  </a:cubicBezTo>
                  <a:cubicBezTo>
                    <a:pt x="34" y="30"/>
                    <a:pt x="33" y="28"/>
                    <a:pt x="32" y="27"/>
                  </a:cubicBezTo>
                  <a:cubicBezTo>
                    <a:pt x="19" y="31"/>
                    <a:pt x="6" y="30"/>
                    <a:pt x="5" y="30"/>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5"/>
                  </a:moveTo>
                  <a:cubicBezTo>
                    <a:pt x="26" y="6"/>
                    <a:pt x="31" y="13"/>
                    <a:pt x="35" y="21"/>
                  </a:cubicBezTo>
                  <a:cubicBezTo>
                    <a:pt x="45" y="17"/>
                    <a:pt x="49" y="12"/>
                    <a:pt x="49" y="11"/>
                  </a:cubicBezTo>
                  <a:cubicBezTo>
                    <a:pt x="44" y="7"/>
                    <a:pt x="38" y="5"/>
                    <a:pt x="32" y="5"/>
                  </a:cubicBezTo>
                  <a:cubicBezTo>
                    <a:pt x="29" y="5"/>
                    <a:pt x="27" y="5"/>
                    <a:pt x="25" y="5"/>
                  </a:cubicBezTo>
                  <a:close/>
                  <a:moveTo>
                    <a:pt x="52" y="14"/>
                  </a:moveTo>
                  <a:cubicBezTo>
                    <a:pt x="52" y="15"/>
                    <a:pt x="47" y="21"/>
                    <a:pt x="37" y="25"/>
                  </a:cubicBezTo>
                  <a:cubicBezTo>
                    <a:pt x="38" y="26"/>
                    <a:pt x="38" y="27"/>
                    <a:pt x="39" y="29"/>
                  </a:cubicBezTo>
                  <a:cubicBezTo>
                    <a:pt x="39" y="29"/>
                    <a:pt x="39" y="30"/>
                    <a:pt x="40" y="30"/>
                  </a:cubicBezTo>
                  <a:cubicBezTo>
                    <a:pt x="48" y="29"/>
                    <a:pt x="57" y="31"/>
                    <a:pt x="58" y="31"/>
                  </a:cubicBezTo>
                  <a:cubicBezTo>
                    <a:pt x="58" y="25"/>
                    <a:pt x="56" y="19"/>
                    <a:pt x="52" y="1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6" name="Google Shape;146;p10"/>
            <p:cNvSpPr/>
            <p:nvPr/>
          </p:nvSpPr>
          <p:spPr>
            <a:xfrm>
              <a:off x="2922" y="2371"/>
              <a:ext cx="80" cy="70"/>
            </a:xfrm>
            <a:custGeom>
              <a:avLst/>
              <a:gdLst/>
              <a:ahLst/>
              <a:cxnLst/>
              <a:rect l="l" t="t" r="r" b="b"/>
              <a:pathLst>
                <a:path w="65" h="57" extrusionOk="0">
                  <a:moveTo>
                    <a:pt x="65" y="18"/>
                  </a:moveTo>
                  <a:cubicBezTo>
                    <a:pt x="65" y="8"/>
                    <a:pt x="57" y="0"/>
                    <a:pt x="47" y="0"/>
                  </a:cubicBezTo>
                  <a:cubicBezTo>
                    <a:pt x="41" y="0"/>
                    <a:pt x="36" y="2"/>
                    <a:pt x="32" y="6"/>
                  </a:cubicBezTo>
                  <a:cubicBezTo>
                    <a:pt x="29" y="2"/>
                    <a:pt x="24" y="0"/>
                    <a:pt x="18" y="0"/>
                  </a:cubicBezTo>
                  <a:cubicBezTo>
                    <a:pt x="8" y="0"/>
                    <a:pt x="0" y="8"/>
                    <a:pt x="0" y="18"/>
                  </a:cubicBezTo>
                  <a:cubicBezTo>
                    <a:pt x="0" y="24"/>
                    <a:pt x="2" y="29"/>
                    <a:pt x="6" y="32"/>
                  </a:cubicBezTo>
                  <a:cubicBezTo>
                    <a:pt x="6" y="32"/>
                    <a:pt x="6" y="32"/>
                    <a:pt x="6" y="32"/>
                  </a:cubicBezTo>
                  <a:cubicBezTo>
                    <a:pt x="26" y="53"/>
                    <a:pt x="26" y="53"/>
                    <a:pt x="26" y="53"/>
                  </a:cubicBezTo>
                  <a:cubicBezTo>
                    <a:pt x="28" y="55"/>
                    <a:pt x="30" y="57"/>
                    <a:pt x="32" y="57"/>
                  </a:cubicBezTo>
                  <a:cubicBezTo>
                    <a:pt x="35" y="57"/>
                    <a:pt x="37" y="55"/>
                    <a:pt x="39" y="53"/>
                  </a:cubicBezTo>
                  <a:cubicBezTo>
                    <a:pt x="59" y="32"/>
                    <a:pt x="59" y="32"/>
                    <a:pt x="59" y="32"/>
                  </a:cubicBezTo>
                  <a:cubicBezTo>
                    <a:pt x="59" y="32"/>
                    <a:pt x="59" y="32"/>
                    <a:pt x="59" y="32"/>
                  </a:cubicBezTo>
                  <a:cubicBezTo>
                    <a:pt x="63" y="29"/>
                    <a:pt x="65" y="24"/>
                    <a:pt x="65" y="18"/>
                  </a:cubicBezTo>
                  <a:close/>
                  <a:moveTo>
                    <a:pt x="54" y="26"/>
                  </a:moveTo>
                  <a:cubicBezTo>
                    <a:pt x="33" y="47"/>
                    <a:pt x="33" y="47"/>
                    <a:pt x="33" y="47"/>
                  </a:cubicBezTo>
                  <a:cubicBezTo>
                    <a:pt x="33" y="47"/>
                    <a:pt x="33" y="47"/>
                    <a:pt x="32" y="48"/>
                  </a:cubicBezTo>
                  <a:cubicBezTo>
                    <a:pt x="32" y="47"/>
                    <a:pt x="32" y="47"/>
                    <a:pt x="32" y="47"/>
                  </a:cubicBezTo>
                  <a:cubicBezTo>
                    <a:pt x="11" y="26"/>
                    <a:pt x="11" y="26"/>
                    <a:pt x="11" y="26"/>
                  </a:cubicBezTo>
                  <a:cubicBezTo>
                    <a:pt x="9" y="24"/>
                    <a:pt x="8" y="21"/>
                    <a:pt x="8" y="18"/>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8"/>
                  </a:cubicBezTo>
                  <a:cubicBezTo>
                    <a:pt x="57" y="21"/>
                    <a:pt x="56" y="24"/>
                    <a:pt x="54" y="26"/>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7" name="Google Shape;147;p10"/>
            <p:cNvSpPr/>
            <p:nvPr/>
          </p:nvSpPr>
          <p:spPr>
            <a:xfrm>
              <a:off x="2844" y="2149"/>
              <a:ext cx="79" cy="58"/>
            </a:xfrm>
            <a:custGeom>
              <a:avLst/>
              <a:gdLst/>
              <a:ahLst/>
              <a:cxnLst/>
              <a:rect l="l" t="t" r="r" b="b"/>
              <a:pathLst>
                <a:path w="64" h="47" extrusionOk="0">
                  <a:moveTo>
                    <a:pt x="56" y="8"/>
                  </a:moveTo>
                  <a:cubicBezTo>
                    <a:pt x="56" y="0"/>
                    <a:pt x="56" y="0"/>
                    <a:pt x="56" y="0"/>
                  </a:cubicBezTo>
                  <a:cubicBezTo>
                    <a:pt x="0" y="0"/>
                    <a:pt x="0" y="0"/>
                    <a:pt x="0" y="0"/>
                  </a:cubicBezTo>
                  <a:cubicBezTo>
                    <a:pt x="0" y="43"/>
                    <a:pt x="0" y="43"/>
                    <a:pt x="0" y="43"/>
                  </a:cubicBezTo>
                  <a:cubicBezTo>
                    <a:pt x="0" y="46"/>
                    <a:pt x="2" y="47"/>
                    <a:pt x="4" y="47"/>
                  </a:cubicBezTo>
                  <a:cubicBezTo>
                    <a:pt x="58" y="47"/>
                    <a:pt x="58" y="47"/>
                    <a:pt x="58" y="47"/>
                  </a:cubicBezTo>
                  <a:cubicBezTo>
                    <a:pt x="61" y="47"/>
                    <a:pt x="64" y="45"/>
                    <a:pt x="64" y="41"/>
                  </a:cubicBezTo>
                  <a:cubicBezTo>
                    <a:pt x="64" y="8"/>
                    <a:pt x="64" y="8"/>
                    <a:pt x="64" y="8"/>
                  </a:cubicBezTo>
                  <a:lnTo>
                    <a:pt x="56" y="8"/>
                  </a:lnTo>
                  <a:close/>
                  <a:moveTo>
                    <a:pt x="52" y="43"/>
                  </a:moveTo>
                  <a:cubicBezTo>
                    <a:pt x="4" y="43"/>
                    <a:pt x="4" y="43"/>
                    <a:pt x="4" y="43"/>
                  </a:cubicBezTo>
                  <a:cubicBezTo>
                    <a:pt x="4" y="4"/>
                    <a:pt x="4" y="4"/>
                    <a:pt x="4" y="4"/>
                  </a:cubicBezTo>
                  <a:cubicBezTo>
                    <a:pt x="52" y="4"/>
                    <a:pt x="52" y="4"/>
                    <a:pt x="52" y="4"/>
                  </a:cubicBezTo>
                  <a:lnTo>
                    <a:pt x="52" y="43"/>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8" name="Google Shape;148;p10"/>
            <p:cNvSpPr/>
            <p:nvPr/>
          </p:nvSpPr>
          <p:spPr>
            <a:xfrm>
              <a:off x="3037" y="2531"/>
              <a:ext cx="58" cy="59"/>
            </a:xfrm>
            <a:custGeom>
              <a:avLst/>
              <a:gdLst/>
              <a:ahLst/>
              <a:cxnLst/>
              <a:rect l="l" t="t" r="r" b="b"/>
              <a:pathLst>
                <a:path w="47" h="48" extrusionOk="0">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1"/>
                    <a:pt x="18" y="3"/>
                    <a:pt x="18" y="5"/>
                  </a:cubicBezTo>
                  <a:cubicBezTo>
                    <a:pt x="15" y="9"/>
                    <a:pt x="9" y="10"/>
                    <a:pt x="5" y="8"/>
                  </a:cubicBezTo>
                  <a:cubicBezTo>
                    <a:pt x="0" y="16"/>
                    <a:pt x="0" y="16"/>
                    <a:pt x="0" y="16"/>
                  </a:cubicBezTo>
                  <a:cubicBezTo>
                    <a:pt x="2" y="17"/>
                    <a:pt x="3" y="18"/>
                    <a:pt x="4" y="19"/>
                  </a:cubicBezTo>
                  <a:cubicBezTo>
                    <a:pt x="6" y="24"/>
                    <a:pt x="5" y="29"/>
                    <a:pt x="0" y="32"/>
                  </a:cubicBezTo>
                  <a:cubicBezTo>
                    <a:pt x="5" y="40"/>
                    <a:pt x="5" y="40"/>
                    <a:pt x="5" y="40"/>
                  </a:cubicBezTo>
                  <a:cubicBezTo>
                    <a:pt x="6" y="39"/>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29"/>
                    <a:pt x="14" y="24"/>
                  </a:cubicBezTo>
                  <a:cubicBezTo>
                    <a:pt x="14" y="19"/>
                    <a:pt x="18" y="14"/>
                    <a:pt x="23" y="14"/>
                  </a:cubicBezTo>
                  <a:cubicBezTo>
                    <a:pt x="29" y="14"/>
                    <a:pt x="33" y="19"/>
                    <a:pt x="33" y="24"/>
                  </a:cubicBezTo>
                  <a:cubicBezTo>
                    <a:pt x="33" y="29"/>
                    <a:pt x="29" y="34"/>
                    <a:pt x="23" y="3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49" name="Google Shape;149;p10"/>
            <p:cNvSpPr/>
            <p:nvPr/>
          </p:nvSpPr>
          <p:spPr>
            <a:xfrm>
              <a:off x="2715" y="2514"/>
              <a:ext cx="96" cy="96"/>
            </a:xfrm>
            <a:custGeom>
              <a:avLst/>
              <a:gdLst/>
              <a:ahLst/>
              <a:cxnLst/>
              <a:rect l="l" t="t" r="r" b="b"/>
              <a:pathLst>
                <a:path w="96" h="96" extrusionOk="0">
                  <a:moveTo>
                    <a:pt x="51" y="0"/>
                  </a:moveTo>
                  <a:lnTo>
                    <a:pt x="42" y="10"/>
                  </a:lnTo>
                  <a:lnTo>
                    <a:pt x="51" y="18"/>
                  </a:lnTo>
                  <a:lnTo>
                    <a:pt x="30" y="42"/>
                  </a:lnTo>
                  <a:lnTo>
                    <a:pt x="9" y="42"/>
                  </a:lnTo>
                  <a:lnTo>
                    <a:pt x="25" y="59"/>
                  </a:lnTo>
                  <a:lnTo>
                    <a:pt x="0" y="92"/>
                  </a:lnTo>
                  <a:lnTo>
                    <a:pt x="0" y="96"/>
                  </a:lnTo>
                  <a:lnTo>
                    <a:pt x="4" y="96"/>
                  </a:lnTo>
                  <a:lnTo>
                    <a:pt x="37" y="70"/>
                  </a:lnTo>
                  <a:lnTo>
                    <a:pt x="54" y="87"/>
                  </a:lnTo>
                  <a:lnTo>
                    <a:pt x="54" y="66"/>
                  </a:lnTo>
                  <a:lnTo>
                    <a:pt x="78" y="45"/>
                  </a:lnTo>
                  <a:lnTo>
                    <a:pt x="86" y="54"/>
                  </a:lnTo>
                  <a:lnTo>
                    <a:pt x="96" y="45"/>
                  </a:lnTo>
                  <a:lnTo>
                    <a:pt x="51" y="0"/>
                  </a:lnTo>
                  <a:close/>
                  <a:moveTo>
                    <a:pt x="42" y="51"/>
                  </a:moveTo>
                  <a:lnTo>
                    <a:pt x="36" y="45"/>
                  </a:lnTo>
                  <a:lnTo>
                    <a:pt x="57" y="24"/>
                  </a:lnTo>
                  <a:lnTo>
                    <a:pt x="63" y="31"/>
                  </a:lnTo>
                  <a:lnTo>
                    <a:pt x="42" y="5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0" name="Google Shape;150;p10"/>
            <p:cNvSpPr/>
            <p:nvPr/>
          </p:nvSpPr>
          <p:spPr>
            <a:xfrm>
              <a:off x="2708" y="2294"/>
              <a:ext cx="70" cy="70"/>
            </a:xfrm>
            <a:custGeom>
              <a:avLst/>
              <a:gdLst/>
              <a:ahLst/>
              <a:cxnLst/>
              <a:rect l="l" t="t" r="r" b="b"/>
              <a:pathLst>
                <a:path w="57" h="57" extrusionOk="0">
                  <a:moveTo>
                    <a:pt x="57" y="29"/>
                  </a:moveTo>
                  <a:cubicBezTo>
                    <a:pt x="57" y="45"/>
                    <a:pt x="44" y="57"/>
                    <a:pt x="28" y="57"/>
                  </a:cubicBezTo>
                  <a:cubicBezTo>
                    <a:pt x="13" y="57"/>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5"/>
                    <a:pt x="28" y="5"/>
                  </a:cubicBezTo>
                  <a:cubicBezTo>
                    <a:pt x="16" y="5"/>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1" name="Google Shape;151;p10"/>
            <p:cNvSpPr/>
            <p:nvPr/>
          </p:nvSpPr>
          <p:spPr>
            <a:xfrm>
              <a:off x="3164" y="1144"/>
              <a:ext cx="94" cy="94"/>
            </a:xfrm>
            <a:custGeom>
              <a:avLst/>
              <a:gdLst/>
              <a:ahLst/>
              <a:cxnLst/>
              <a:rect l="l" t="t" r="r" b="b"/>
              <a:pathLst>
                <a:path w="77" h="77" extrusionOk="0">
                  <a:moveTo>
                    <a:pt x="64" y="0"/>
                  </a:moveTo>
                  <a:cubicBezTo>
                    <a:pt x="13" y="0"/>
                    <a:pt x="13" y="0"/>
                    <a:pt x="13" y="0"/>
                  </a:cubicBezTo>
                  <a:cubicBezTo>
                    <a:pt x="6" y="0"/>
                    <a:pt x="0" y="6"/>
                    <a:pt x="0" y="13"/>
                  </a:cubicBezTo>
                  <a:cubicBezTo>
                    <a:pt x="0" y="64"/>
                    <a:pt x="0" y="64"/>
                    <a:pt x="0" y="64"/>
                  </a:cubicBezTo>
                  <a:cubicBezTo>
                    <a:pt x="1" y="71"/>
                    <a:pt x="6" y="77"/>
                    <a:pt x="13" y="77"/>
                  </a:cubicBezTo>
                  <a:cubicBezTo>
                    <a:pt x="64" y="76"/>
                    <a:pt x="64" y="76"/>
                    <a:pt x="64" y="76"/>
                  </a:cubicBezTo>
                  <a:cubicBezTo>
                    <a:pt x="71" y="76"/>
                    <a:pt x="77" y="71"/>
                    <a:pt x="77" y="64"/>
                  </a:cubicBezTo>
                  <a:cubicBezTo>
                    <a:pt x="77" y="12"/>
                    <a:pt x="77" y="12"/>
                    <a:pt x="77" y="12"/>
                  </a:cubicBezTo>
                  <a:cubicBezTo>
                    <a:pt x="77" y="5"/>
                    <a:pt x="71" y="0"/>
                    <a:pt x="64" y="0"/>
                  </a:cubicBezTo>
                  <a:close/>
                  <a:moveTo>
                    <a:pt x="25" y="34"/>
                  </a:moveTo>
                  <a:cubicBezTo>
                    <a:pt x="52" y="33"/>
                    <a:pt x="52" y="33"/>
                    <a:pt x="52" y="33"/>
                  </a:cubicBezTo>
                  <a:cubicBezTo>
                    <a:pt x="53" y="35"/>
                    <a:pt x="53" y="36"/>
                    <a:pt x="53" y="38"/>
                  </a:cubicBezTo>
                  <a:cubicBezTo>
                    <a:pt x="53" y="46"/>
                    <a:pt x="47" y="53"/>
                    <a:pt x="39" y="53"/>
                  </a:cubicBezTo>
                  <a:cubicBezTo>
                    <a:pt x="31" y="53"/>
                    <a:pt x="24" y="46"/>
                    <a:pt x="24" y="38"/>
                  </a:cubicBezTo>
                  <a:cubicBezTo>
                    <a:pt x="24" y="37"/>
                    <a:pt x="24" y="35"/>
                    <a:pt x="25" y="34"/>
                  </a:cubicBezTo>
                  <a:close/>
                  <a:moveTo>
                    <a:pt x="67" y="33"/>
                  </a:moveTo>
                  <a:cubicBezTo>
                    <a:pt x="67" y="52"/>
                    <a:pt x="67" y="52"/>
                    <a:pt x="67" y="52"/>
                  </a:cubicBezTo>
                  <a:cubicBezTo>
                    <a:pt x="67" y="62"/>
                    <a:pt x="67" y="62"/>
                    <a:pt x="67" y="62"/>
                  </a:cubicBezTo>
                  <a:cubicBezTo>
                    <a:pt x="67" y="65"/>
                    <a:pt x="65" y="67"/>
                    <a:pt x="63" y="67"/>
                  </a:cubicBezTo>
                  <a:cubicBezTo>
                    <a:pt x="15" y="67"/>
                    <a:pt x="15" y="67"/>
                    <a:pt x="15" y="67"/>
                  </a:cubicBezTo>
                  <a:cubicBezTo>
                    <a:pt x="12" y="67"/>
                    <a:pt x="10" y="65"/>
                    <a:pt x="10" y="62"/>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8"/>
                  </a:cubicBezTo>
                  <a:cubicBezTo>
                    <a:pt x="17" y="50"/>
                    <a:pt x="27" y="60"/>
                    <a:pt x="39" y="60"/>
                  </a:cubicBezTo>
                  <a:cubicBezTo>
                    <a:pt x="51" y="60"/>
                    <a:pt x="60" y="50"/>
                    <a:pt x="60" y="38"/>
                  </a:cubicBezTo>
                  <a:cubicBezTo>
                    <a:pt x="60" y="36"/>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0"/>
                    <a:pt x="59" y="9"/>
                    <a:pt x="60" y="9"/>
                  </a:cubicBezTo>
                  <a:cubicBezTo>
                    <a:pt x="65" y="9"/>
                    <a:pt x="65" y="9"/>
                    <a:pt x="65" y="9"/>
                  </a:cubicBezTo>
                  <a:cubicBezTo>
                    <a:pt x="66" y="9"/>
                    <a:pt x="67" y="10"/>
                    <a:pt x="67" y="12"/>
                  </a:cubicBezTo>
                  <a:lnTo>
                    <a:pt x="67" y="17"/>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2" name="Google Shape;152;p10"/>
            <p:cNvSpPr/>
            <p:nvPr/>
          </p:nvSpPr>
          <p:spPr>
            <a:xfrm>
              <a:off x="2986" y="1284"/>
              <a:ext cx="97" cy="72"/>
            </a:xfrm>
            <a:custGeom>
              <a:avLst/>
              <a:gdLst/>
              <a:ahLst/>
              <a:cxnLst/>
              <a:rect l="l" t="t" r="r" b="b"/>
              <a:pathLst>
                <a:path w="79" h="59" extrusionOk="0">
                  <a:moveTo>
                    <a:pt x="76" y="3"/>
                  </a:moveTo>
                  <a:cubicBezTo>
                    <a:pt x="65" y="1"/>
                    <a:pt x="53" y="0"/>
                    <a:pt x="40" y="0"/>
                  </a:cubicBezTo>
                  <a:cubicBezTo>
                    <a:pt x="27" y="0"/>
                    <a:pt x="15" y="1"/>
                    <a:pt x="4" y="3"/>
                  </a:cubicBezTo>
                  <a:cubicBezTo>
                    <a:pt x="2" y="11"/>
                    <a:pt x="0" y="20"/>
                    <a:pt x="0" y="30"/>
                  </a:cubicBezTo>
                  <a:cubicBezTo>
                    <a:pt x="0" y="39"/>
                    <a:pt x="2" y="49"/>
                    <a:pt x="4" y="57"/>
                  </a:cubicBezTo>
                  <a:cubicBezTo>
                    <a:pt x="15" y="59"/>
                    <a:pt x="27" y="59"/>
                    <a:pt x="40" y="59"/>
                  </a:cubicBezTo>
                  <a:cubicBezTo>
                    <a:pt x="53" y="59"/>
                    <a:pt x="65" y="59"/>
                    <a:pt x="76" y="57"/>
                  </a:cubicBezTo>
                  <a:cubicBezTo>
                    <a:pt x="78" y="49"/>
                    <a:pt x="79" y="39"/>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3" name="Google Shape;153;p10"/>
            <p:cNvSpPr/>
            <p:nvPr/>
          </p:nvSpPr>
          <p:spPr>
            <a:xfrm>
              <a:off x="2763" y="1127"/>
              <a:ext cx="95" cy="76"/>
            </a:xfrm>
            <a:custGeom>
              <a:avLst/>
              <a:gdLst/>
              <a:ahLst/>
              <a:cxnLst/>
              <a:rect l="l" t="t" r="r" b="b"/>
              <a:pathLst>
                <a:path w="77" h="62" extrusionOk="0">
                  <a:moveTo>
                    <a:pt x="77" y="7"/>
                  </a:moveTo>
                  <a:cubicBezTo>
                    <a:pt x="74" y="8"/>
                    <a:pt x="71" y="9"/>
                    <a:pt x="68" y="9"/>
                  </a:cubicBezTo>
                  <a:cubicBezTo>
                    <a:pt x="71" y="7"/>
                    <a:pt x="74" y="4"/>
                    <a:pt x="75" y="1"/>
                  </a:cubicBezTo>
                  <a:cubicBezTo>
                    <a:pt x="72" y="2"/>
                    <a:pt x="68" y="4"/>
                    <a:pt x="65" y="4"/>
                  </a:cubicBezTo>
                  <a:cubicBezTo>
                    <a:pt x="62" y="1"/>
                    <a:pt x="58" y="0"/>
                    <a:pt x="53" y="0"/>
                  </a:cubicBezTo>
                  <a:cubicBezTo>
                    <a:pt x="45" y="0"/>
                    <a:pt x="38" y="7"/>
                    <a:pt x="38" y="15"/>
                  </a:cubicBezTo>
                  <a:cubicBezTo>
                    <a:pt x="38" y="17"/>
                    <a:pt x="38" y="18"/>
                    <a:pt x="38" y="19"/>
                  </a:cubicBezTo>
                  <a:cubicBezTo>
                    <a:pt x="25" y="18"/>
                    <a:pt x="13" y="12"/>
                    <a:pt x="6" y="2"/>
                  </a:cubicBezTo>
                  <a:cubicBezTo>
                    <a:pt x="4" y="5"/>
                    <a:pt x="3" y="7"/>
                    <a:pt x="3" y="10"/>
                  </a:cubicBezTo>
                  <a:cubicBezTo>
                    <a:pt x="3" y="16"/>
                    <a:pt x="6" y="21"/>
                    <a:pt x="10" y="23"/>
                  </a:cubicBezTo>
                  <a:cubicBezTo>
                    <a:pt x="8" y="23"/>
                    <a:pt x="5" y="23"/>
                    <a:pt x="3" y="21"/>
                  </a:cubicBezTo>
                  <a:cubicBezTo>
                    <a:pt x="3" y="22"/>
                    <a:pt x="3" y="22"/>
                    <a:pt x="3" y="22"/>
                  </a:cubicBezTo>
                  <a:cubicBezTo>
                    <a:pt x="3" y="29"/>
                    <a:pt x="9" y="36"/>
                    <a:pt x="16" y="37"/>
                  </a:cubicBezTo>
                  <a:cubicBezTo>
                    <a:pt x="15" y="37"/>
                    <a:pt x="13" y="38"/>
                    <a:pt x="12" y="38"/>
                  </a:cubicBezTo>
                  <a:cubicBezTo>
                    <a:pt x="11" y="38"/>
                    <a:pt x="10" y="38"/>
                    <a:pt x="9" y="37"/>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6"/>
                    <a:pt x="69" y="16"/>
                    <a:pt x="69" y="15"/>
                  </a:cubicBezTo>
                  <a:cubicBezTo>
                    <a:pt x="72" y="13"/>
                    <a:pt x="75" y="10"/>
                    <a:pt x="77" y="7"/>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4" name="Google Shape;154;p10"/>
            <p:cNvSpPr/>
            <p:nvPr/>
          </p:nvSpPr>
          <p:spPr>
            <a:xfrm>
              <a:off x="2887" y="1660"/>
              <a:ext cx="84" cy="82"/>
            </a:xfrm>
            <a:custGeom>
              <a:avLst/>
              <a:gdLst/>
              <a:ahLst/>
              <a:cxnLst/>
              <a:rect l="l" t="t" r="r" b="b"/>
              <a:pathLst>
                <a:path w="68" h="67" extrusionOk="0">
                  <a:moveTo>
                    <a:pt x="34" y="0"/>
                  </a:moveTo>
                  <a:cubicBezTo>
                    <a:pt x="15" y="0"/>
                    <a:pt x="0" y="15"/>
                    <a:pt x="0" y="34"/>
                  </a:cubicBezTo>
                  <a:cubicBezTo>
                    <a:pt x="0" y="52"/>
                    <a:pt x="15" y="67"/>
                    <a:pt x="34" y="67"/>
                  </a:cubicBezTo>
                  <a:cubicBezTo>
                    <a:pt x="53" y="67"/>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5" name="Google Shape;155;p10"/>
            <p:cNvSpPr/>
            <p:nvPr/>
          </p:nvSpPr>
          <p:spPr>
            <a:xfrm>
              <a:off x="2853" y="1420"/>
              <a:ext cx="95" cy="95"/>
            </a:xfrm>
            <a:custGeom>
              <a:avLst/>
              <a:gdLst/>
              <a:ahLst/>
              <a:cxnLst/>
              <a:rect l="l" t="t" r="r" b="b"/>
              <a:pathLst>
                <a:path w="77" h="77" extrusionOk="0">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0"/>
                    <a:pt x="30" y="24"/>
                    <a:pt x="38" y="24"/>
                  </a:cubicBezTo>
                  <a:cubicBezTo>
                    <a:pt x="46" y="24"/>
                    <a:pt x="53" y="30"/>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3"/>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5"/>
                    <a:pt x="34" y="5"/>
                    <a:pt x="38" y="5"/>
                  </a:cubicBezTo>
                  <a:cubicBezTo>
                    <a:pt x="43" y="5"/>
                    <a:pt x="47" y="5"/>
                    <a:pt x="51" y="7"/>
                  </a:cubicBezTo>
                  <a:close/>
                  <a:moveTo>
                    <a:pt x="7" y="26"/>
                  </a:moveTo>
                  <a:cubicBezTo>
                    <a:pt x="14" y="28"/>
                    <a:pt x="14" y="28"/>
                    <a:pt x="14" y="28"/>
                  </a:cubicBezTo>
                  <a:cubicBezTo>
                    <a:pt x="20" y="31"/>
                    <a:pt x="20" y="31"/>
                    <a:pt x="20" y="31"/>
                  </a:cubicBezTo>
                  <a:cubicBezTo>
                    <a:pt x="19" y="33"/>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6"/>
                    <a:pt x="31" y="56"/>
                    <a:pt x="31" y="56"/>
                  </a:cubicBezTo>
                  <a:cubicBezTo>
                    <a:pt x="33" y="57"/>
                    <a:pt x="36" y="58"/>
                    <a:pt x="38" y="58"/>
                  </a:cubicBezTo>
                  <a:cubicBezTo>
                    <a:pt x="41" y="58"/>
                    <a:pt x="43" y="57"/>
                    <a:pt x="46" y="56"/>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6" name="Google Shape;156;p10"/>
            <p:cNvSpPr/>
            <p:nvPr/>
          </p:nvSpPr>
          <p:spPr>
            <a:xfrm>
              <a:off x="2742" y="1872"/>
              <a:ext cx="111" cy="63"/>
            </a:xfrm>
            <a:custGeom>
              <a:avLst/>
              <a:gdLst/>
              <a:ahLst/>
              <a:cxnLst/>
              <a:rect l="l" t="t" r="r" b="b"/>
              <a:pathLst>
                <a:path w="90" h="51" extrusionOk="0">
                  <a:moveTo>
                    <a:pt x="83" y="47"/>
                  </a:moveTo>
                  <a:cubicBezTo>
                    <a:pt x="85" y="37"/>
                    <a:pt x="85" y="37"/>
                    <a:pt x="85" y="37"/>
                  </a:cubicBezTo>
                  <a:cubicBezTo>
                    <a:pt x="86" y="34"/>
                    <a:pt x="87" y="30"/>
                    <a:pt x="87" y="27"/>
                  </a:cubicBezTo>
                  <a:cubicBezTo>
                    <a:pt x="89" y="17"/>
                    <a:pt x="89" y="17"/>
                    <a:pt x="89" y="17"/>
                  </a:cubicBezTo>
                  <a:cubicBezTo>
                    <a:pt x="90" y="15"/>
                    <a:pt x="88" y="12"/>
                    <a:pt x="86" y="11"/>
                  </a:cubicBezTo>
                  <a:cubicBezTo>
                    <a:pt x="64" y="1"/>
                    <a:pt x="64" y="1"/>
                    <a:pt x="64" y="1"/>
                  </a:cubicBezTo>
                  <a:cubicBezTo>
                    <a:pt x="62" y="0"/>
                    <a:pt x="59" y="1"/>
                    <a:pt x="57" y="4"/>
                  </a:cubicBezTo>
                  <a:cubicBezTo>
                    <a:pt x="52" y="13"/>
                    <a:pt x="52" y="13"/>
                    <a:pt x="52" y="13"/>
                  </a:cubicBezTo>
                  <a:cubicBezTo>
                    <a:pt x="51" y="14"/>
                    <a:pt x="51" y="14"/>
                    <a:pt x="51" y="14"/>
                  </a:cubicBezTo>
                  <a:cubicBezTo>
                    <a:pt x="15" y="7"/>
                    <a:pt x="15" y="7"/>
                    <a:pt x="15" y="7"/>
                  </a:cubicBezTo>
                  <a:cubicBezTo>
                    <a:pt x="0" y="14"/>
                    <a:pt x="0" y="14"/>
                    <a:pt x="0" y="14"/>
                  </a:cubicBezTo>
                  <a:cubicBezTo>
                    <a:pt x="8" y="26"/>
                    <a:pt x="8" y="26"/>
                    <a:pt x="8" y="26"/>
                  </a:cubicBezTo>
                  <a:cubicBezTo>
                    <a:pt x="12" y="23"/>
                    <a:pt x="12" y="23"/>
                    <a:pt x="12" y="23"/>
                  </a:cubicBezTo>
                  <a:cubicBezTo>
                    <a:pt x="17" y="31"/>
                    <a:pt x="17" y="31"/>
                    <a:pt x="17" y="31"/>
                  </a:cubicBezTo>
                  <a:cubicBezTo>
                    <a:pt x="25" y="26"/>
                    <a:pt x="25" y="26"/>
                    <a:pt x="25" y="26"/>
                  </a:cubicBezTo>
                  <a:cubicBezTo>
                    <a:pt x="30" y="33"/>
                    <a:pt x="30" y="33"/>
                    <a:pt x="30" y="33"/>
                  </a:cubicBezTo>
                  <a:cubicBezTo>
                    <a:pt x="38" y="28"/>
                    <a:pt x="38" y="28"/>
                    <a:pt x="38" y="28"/>
                  </a:cubicBezTo>
                  <a:cubicBezTo>
                    <a:pt x="43" y="36"/>
                    <a:pt x="43" y="36"/>
                    <a:pt x="43" y="36"/>
                  </a:cubicBezTo>
                  <a:cubicBezTo>
                    <a:pt x="47" y="33"/>
                    <a:pt x="47" y="33"/>
                    <a:pt x="47" y="33"/>
                  </a:cubicBezTo>
                  <a:cubicBezTo>
                    <a:pt x="47" y="34"/>
                    <a:pt x="47" y="34"/>
                    <a:pt x="47" y="35"/>
                  </a:cubicBezTo>
                  <a:cubicBezTo>
                    <a:pt x="48" y="46"/>
                    <a:pt x="48" y="46"/>
                    <a:pt x="48" y="46"/>
                  </a:cubicBezTo>
                  <a:cubicBezTo>
                    <a:pt x="49" y="49"/>
                    <a:pt x="51" y="51"/>
                    <a:pt x="54" y="51"/>
                  </a:cubicBezTo>
                  <a:cubicBezTo>
                    <a:pt x="78" y="51"/>
                    <a:pt x="78" y="51"/>
                    <a:pt x="78" y="51"/>
                  </a:cubicBezTo>
                  <a:cubicBezTo>
                    <a:pt x="80" y="51"/>
                    <a:pt x="83" y="49"/>
                    <a:pt x="83" y="47"/>
                  </a:cubicBezTo>
                  <a:close/>
                  <a:moveTo>
                    <a:pt x="17" y="16"/>
                  </a:moveTo>
                  <a:cubicBezTo>
                    <a:pt x="18" y="12"/>
                    <a:pt x="18" y="12"/>
                    <a:pt x="18" y="12"/>
                  </a:cubicBezTo>
                  <a:cubicBezTo>
                    <a:pt x="49" y="18"/>
                    <a:pt x="49" y="18"/>
                    <a:pt x="49" y="18"/>
                  </a:cubicBezTo>
                  <a:cubicBezTo>
                    <a:pt x="48" y="23"/>
                    <a:pt x="48" y="23"/>
                    <a:pt x="48" y="23"/>
                  </a:cubicBezTo>
                  <a:lnTo>
                    <a:pt x="17" y="16"/>
                  </a:lnTo>
                  <a:close/>
                  <a:moveTo>
                    <a:pt x="73" y="46"/>
                  </a:moveTo>
                  <a:cubicBezTo>
                    <a:pt x="69" y="45"/>
                    <a:pt x="69" y="45"/>
                    <a:pt x="69" y="45"/>
                  </a:cubicBezTo>
                  <a:cubicBezTo>
                    <a:pt x="67" y="45"/>
                    <a:pt x="67" y="43"/>
                    <a:pt x="67" y="42"/>
                  </a:cubicBezTo>
                  <a:cubicBezTo>
                    <a:pt x="73" y="15"/>
                    <a:pt x="73" y="15"/>
                    <a:pt x="73" y="15"/>
                  </a:cubicBezTo>
                  <a:cubicBezTo>
                    <a:pt x="73" y="14"/>
                    <a:pt x="74" y="13"/>
                    <a:pt x="75" y="13"/>
                  </a:cubicBezTo>
                  <a:cubicBezTo>
                    <a:pt x="80" y="14"/>
                    <a:pt x="80" y="14"/>
                    <a:pt x="80" y="14"/>
                  </a:cubicBezTo>
                  <a:cubicBezTo>
                    <a:pt x="81" y="14"/>
                    <a:pt x="82" y="16"/>
                    <a:pt x="82" y="17"/>
                  </a:cubicBezTo>
                  <a:cubicBezTo>
                    <a:pt x="76" y="44"/>
                    <a:pt x="76" y="44"/>
                    <a:pt x="76" y="44"/>
                  </a:cubicBezTo>
                  <a:cubicBezTo>
                    <a:pt x="76" y="45"/>
                    <a:pt x="74" y="46"/>
                    <a:pt x="73" y="46"/>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7" name="Google Shape;157;p10"/>
            <p:cNvSpPr/>
            <p:nvPr/>
          </p:nvSpPr>
          <p:spPr>
            <a:xfrm>
              <a:off x="3026" y="942"/>
              <a:ext cx="80" cy="79"/>
            </a:xfrm>
            <a:custGeom>
              <a:avLst/>
              <a:gdLst/>
              <a:ahLst/>
              <a:cxnLst/>
              <a:rect l="l" t="t" r="r" b="b"/>
              <a:pathLst>
                <a:path w="65" h="64" extrusionOk="0">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6"/>
                    <a:pt x="13" y="29"/>
                  </a:cubicBezTo>
                  <a:cubicBezTo>
                    <a:pt x="5" y="29"/>
                    <a:pt x="5" y="29"/>
                    <a:pt x="5" y="29"/>
                  </a:cubicBezTo>
                  <a:cubicBezTo>
                    <a:pt x="5" y="26"/>
                    <a:pt x="6" y="24"/>
                    <a:pt x="7" y="21"/>
                  </a:cubicBezTo>
                  <a:lnTo>
                    <a:pt x="14" y="21"/>
                  </a:lnTo>
                  <a:close/>
                  <a:moveTo>
                    <a:pt x="46" y="21"/>
                  </a:moveTo>
                  <a:cubicBezTo>
                    <a:pt x="47" y="24"/>
                    <a:pt x="47" y="26"/>
                    <a:pt x="47" y="29"/>
                  </a:cubicBezTo>
                  <a:cubicBezTo>
                    <a:pt x="35" y="29"/>
                    <a:pt x="35" y="29"/>
                    <a:pt x="35" y="29"/>
                  </a:cubicBezTo>
                  <a:cubicBezTo>
                    <a:pt x="35" y="21"/>
                    <a:pt x="35" y="21"/>
                    <a:pt x="35" y="21"/>
                  </a:cubicBezTo>
                  <a:lnTo>
                    <a:pt x="46" y="21"/>
                  </a:lnTo>
                  <a:close/>
                  <a:moveTo>
                    <a:pt x="35" y="17"/>
                  </a:moveTo>
                  <a:cubicBezTo>
                    <a:pt x="35" y="4"/>
                    <a:pt x="35" y="4"/>
                    <a:pt x="35" y="4"/>
                  </a:cubicBezTo>
                  <a:cubicBezTo>
                    <a:pt x="36" y="4"/>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4"/>
                    <a:pt x="30" y="4"/>
                  </a:cubicBezTo>
                  <a:cubicBezTo>
                    <a:pt x="30" y="17"/>
                    <a:pt x="30" y="17"/>
                    <a:pt x="30" y="17"/>
                  </a:cubicBezTo>
                  <a:cubicBezTo>
                    <a:pt x="20" y="17"/>
                    <a:pt x="20" y="17"/>
                    <a:pt x="20" y="17"/>
                  </a:cubicBezTo>
                  <a:cubicBezTo>
                    <a:pt x="21" y="15"/>
                    <a:pt x="22" y="13"/>
                    <a:pt x="23" y="11"/>
                  </a:cubicBezTo>
                  <a:close/>
                  <a:moveTo>
                    <a:pt x="30" y="21"/>
                  </a:moveTo>
                  <a:cubicBezTo>
                    <a:pt x="30" y="29"/>
                    <a:pt x="30" y="29"/>
                    <a:pt x="30" y="29"/>
                  </a:cubicBezTo>
                  <a:cubicBezTo>
                    <a:pt x="18" y="29"/>
                    <a:pt x="18" y="29"/>
                    <a:pt x="18" y="29"/>
                  </a:cubicBezTo>
                  <a:cubicBezTo>
                    <a:pt x="18" y="26"/>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6"/>
                    <a:pt x="24" y="54"/>
                    <a:pt x="23" y="52"/>
                  </a:cubicBezTo>
                  <a:cubicBezTo>
                    <a:pt x="22" y="50"/>
                    <a:pt x="21" y="49"/>
                    <a:pt x="20" y="47"/>
                  </a:cubicBezTo>
                  <a:cubicBezTo>
                    <a:pt x="30" y="47"/>
                    <a:pt x="30" y="47"/>
                    <a:pt x="30" y="47"/>
                  </a:cubicBezTo>
                  <a:close/>
                  <a:moveTo>
                    <a:pt x="42" y="52"/>
                  </a:moveTo>
                  <a:cubicBezTo>
                    <a:pt x="41" y="54"/>
                    <a:pt x="39" y="56"/>
                    <a:pt x="38" y="58"/>
                  </a:cubicBezTo>
                  <a:cubicBezTo>
                    <a:pt x="37" y="58"/>
                    <a:pt x="36" y="59"/>
                    <a:pt x="35" y="59"/>
                  </a:cubicBezTo>
                  <a:cubicBezTo>
                    <a:pt x="35" y="47"/>
                    <a:pt x="35" y="47"/>
                    <a:pt x="35" y="47"/>
                  </a:cubicBezTo>
                  <a:cubicBezTo>
                    <a:pt x="45" y="47"/>
                    <a:pt x="45" y="47"/>
                    <a:pt x="45" y="47"/>
                  </a:cubicBezTo>
                  <a:cubicBezTo>
                    <a:pt x="44" y="49"/>
                    <a:pt x="43" y="50"/>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29"/>
                  </a:moveTo>
                  <a:cubicBezTo>
                    <a:pt x="52" y="26"/>
                    <a:pt x="51" y="24"/>
                    <a:pt x="51" y="21"/>
                  </a:cubicBezTo>
                  <a:cubicBezTo>
                    <a:pt x="58" y="21"/>
                    <a:pt x="58" y="21"/>
                    <a:pt x="58" y="21"/>
                  </a:cubicBezTo>
                  <a:cubicBezTo>
                    <a:pt x="59" y="24"/>
                    <a:pt x="60" y="26"/>
                    <a:pt x="60" y="29"/>
                  </a:cubicBezTo>
                  <a:lnTo>
                    <a:pt x="52" y="29"/>
                  </a:lnTo>
                  <a:close/>
                  <a:moveTo>
                    <a:pt x="56" y="17"/>
                  </a:moveTo>
                  <a:cubicBezTo>
                    <a:pt x="50" y="17"/>
                    <a:pt x="50" y="17"/>
                    <a:pt x="50" y="17"/>
                  </a:cubicBezTo>
                  <a:cubicBezTo>
                    <a:pt x="48" y="13"/>
                    <a:pt x="47" y="9"/>
                    <a:pt x="44" y="6"/>
                  </a:cubicBezTo>
                  <a:cubicBezTo>
                    <a:pt x="47" y="8"/>
                    <a:pt x="50" y="10"/>
                    <a:pt x="52" y="12"/>
                  </a:cubicBezTo>
                  <a:cubicBezTo>
                    <a:pt x="54" y="13"/>
                    <a:pt x="55" y="15"/>
                    <a:pt x="56" y="17"/>
                  </a:cubicBezTo>
                  <a:close/>
                  <a:moveTo>
                    <a:pt x="13" y="12"/>
                  </a:moveTo>
                  <a:cubicBezTo>
                    <a:pt x="15" y="10"/>
                    <a:pt x="18" y="8"/>
                    <a:pt x="20" y="6"/>
                  </a:cubicBezTo>
                  <a:cubicBezTo>
                    <a:pt x="18" y="9"/>
                    <a:pt x="17" y="13"/>
                    <a:pt x="15" y="17"/>
                  </a:cubicBezTo>
                  <a:cubicBezTo>
                    <a:pt x="9" y="17"/>
                    <a:pt x="9" y="17"/>
                    <a:pt x="9" y="17"/>
                  </a:cubicBezTo>
                  <a:cubicBezTo>
                    <a:pt x="10" y="15"/>
                    <a:pt x="11" y="13"/>
                    <a:pt x="13" y="12"/>
                  </a:cubicBezTo>
                  <a:close/>
                  <a:moveTo>
                    <a:pt x="9" y="47"/>
                  </a:moveTo>
                  <a:cubicBezTo>
                    <a:pt x="15" y="47"/>
                    <a:pt x="15" y="47"/>
                    <a:pt x="15" y="47"/>
                  </a:cubicBezTo>
                  <a:cubicBezTo>
                    <a:pt x="17" y="50"/>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0"/>
                    <a:pt x="50" y="47"/>
                  </a:cubicBezTo>
                  <a:cubicBezTo>
                    <a:pt x="56" y="47"/>
                    <a:pt x="56" y="47"/>
                    <a:pt x="56" y="47"/>
                  </a:cubicBezTo>
                  <a:cubicBezTo>
                    <a:pt x="55" y="48"/>
                    <a:pt x="54" y="50"/>
                    <a:pt x="52" y="5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8" name="Google Shape;158;p10"/>
            <p:cNvSpPr/>
            <p:nvPr/>
          </p:nvSpPr>
          <p:spPr>
            <a:xfrm>
              <a:off x="2611" y="1498"/>
              <a:ext cx="81" cy="66"/>
            </a:xfrm>
            <a:custGeom>
              <a:avLst/>
              <a:gdLst/>
              <a:ahLst/>
              <a:cxnLst/>
              <a:rect l="l" t="t" r="r" b="b"/>
              <a:pathLst>
                <a:path w="66" h="54" extrusionOk="0">
                  <a:moveTo>
                    <a:pt x="66" y="29"/>
                  </a:moveTo>
                  <a:cubicBezTo>
                    <a:pt x="58" y="12"/>
                    <a:pt x="58" y="12"/>
                    <a:pt x="58" y="12"/>
                  </a:cubicBezTo>
                  <a:cubicBezTo>
                    <a:pt x="46" y="12"/>
                    <a:pt x="46" y="12"/>
                    <a:pt x="46" y="12"/>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5"/>
                  </a:cubicBezTo>
                  <a:cubicBezTo>
                    <a:pt x="9" y="50"/>
                    <a:pt x="12" y="54"/>
                    <a:pt x="17" y="54"/>
                  </a:cubicBezTo>
                  <a:cubicBezTo>
                    <a:pt x="21" y="54"/>
                    <a:pt x="25" y="50"/>
                    <a:pt x="25" y="45"/>
                  </a:cubicBezTo>
                  <a:cubicBezTo>
                    <a:pt x="25" y="44"/>
                    <a:pt x="25" y="43"/>
                    <a:pt x="24" y="41"/>
                  </a:cubicBezTo>
                  <a:cubicBezTo>
                    <a:pt x="47" y="41"/>
                    <a:pt x="47" y="41"/>
                    <a:pt x="47" y="41"/>
                  </a:cubicBezTo>
                  <a:cubicBezTo>
                    <a:pt x="46" y="43"/>
                    <a:pt x="46" y="44"/>
                    <a:pt x="46" y="45"/>
                  </a:cubicBezTo>
                  <a:cubicBezTo>
                    <a:pt x="46" y="50"/>
                    <a:pt x="49" y="54"/>
                    <a:pt x="54" y="54"/>
                  </a:cubicBezTo>
                  <a:cubicBezTo>
                    <a:pt x="59" y="54"/>
                    <a:pt x="62" y="50"/>
                    <a:pt x="62" y="45"/>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59" name="Google Shape;159;p10"/>
            <p:cNvSpPr/>
            <p:nvPr/>
          </p:nvSpPr>
          <p:spPr>
            <a:xfrm>
              <a:off x="2595" y="2003"/>
              <a:ext cx="88" cy="88"/>
            </a:xfrm>
            <a:custGeom>
              <a:avLst/>
              <a:gdLst/>
              <a:ahLst/>
              <a:cxnLst/>
              <a:rect l="l" t="t" r="r" b="b"/>
              <a:pathLst>
                <a:path w="72" h="72" extrusionOk="0">
                  <a:moveTo>
                    <a:pt x="36" y="0"/>
                  </a:moveTo>
                  <a:cubicBezTo>
                    <a:pt x="16" y="0"/>
                    <a:pt x="0" y="16"/>
                    <a:pt x="0" y="36"/>
                  </a:cubicBezTo>
                  <a:cubicBezTo>
                    <a:pt x="0" y="56"/>
                    <a:pt x="16" y="72"/>
                    <a:pt x="36" y="72"/>
                  </a:cubicBezTo>
                  <a:cubicBezTo>
                    <a:pt x="56" y="72"/>
                    <a:pt x="72" y="56"/>
                    <a:pt x="72" y="36"/>
                  </a:cubicBezTo>
                  <a:cubicBezTo>
                    <a:pt x="72" y="16"/>
                    <a:pt x="56" y="0"/>
                    <a:pt x="36" y="0"/>
                  </a:cubicBezTo>
                  <a:close/>
                  <a:moveTo>
                    <a:pt x="57" y="31"/>
                  </a:moveTo>
                  <a:cubicBezTo>
                    <a:pt x="55" y="45"/>
                    <a:pt x="42" y="56"/>
                    <a:pt x="38" y="59"/>
                  </a:cubicBezTo>
                  <a:cubicBezTo>
                    <a:pt x="34" y="61"/>
                    <a:pt x="30" y="57"/>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1"/>
                    <a:pt x="33" y="32"/>
                    <a:pt x="35" y="37"/>
                  </a:cubicBezTo>
                  <a:cubicBezTo>
                    <a:pt x="36" y="43"/>
                    <a:pt x="37" y="46"/>
                    <a:pt x="38" y="46"/>
                  </a:cubicBezTo>
                  <a:cubicBezTo>
                    <a:pt x="39" y="46"/>
                    <a:pt x="42" y="43"/>
                    <a:pt x="44" y="38"/>
                  </a:cubicBezTo>
                  <a:cubicBezTo>
                    <a:pt x="47" y="33"/>
                    <a:pt x="44" y="29"/>
                    <a:pt x="39" y="32"/>
                  </a:cubicBezTo>
                  <a:cubicBezTo>
                    <a:pt x="41" y="20"/>
                    <a:pt x="60" y="18"/>
                    <a:pt x="57" y="3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0" name="Google Shape;160;p10"/>
            <p:cNvSpPr/>
            <p:nvPr/>
          </p:nvSpPr>
          <p:spPr>
            <a:xfrm>
              <a:off x="2460" y="2725"/>
              <a:ext cx="58" cy="58"/>
            </a:xfrm>
            <a:custGeom>
              <a:avLst/>
              <a:gdLst/>
              <a:ahLst/>
              <a:cxnLst/>
              <a:rect l="l" t="t" r="r" b="b"/>
              <a:pathLst>
                <a:path w="47" h="47" extrusionOk="0">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1"/>
                    <a:pt x="23" y="41"/>
                    <a:pt x="23" y="41"/>
                  </a:cubicBezTo>
                  <a:cubicBezTo>
                    <a:pt x="13" y="41"/>
                    <a:pt x="5" y="33"/>
                    <a:pt x="5" y="2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1" name="Google Shape;161;p10"/>
            <p:cNvSpPr/>
            <p:nvPr/>
          </p:nvSpPr>
          <p:spPr>
            <a:xfrm>
              <a:off x="2482" y="2423"/>
              <a:ext cx="82" cy="76"/>
            </a:xfrm>
            <a:custGeom>
              <a:avLst/>
              <a:gdLst/>
              <a:ahLst/>
              <a:cxnLst/>
              <a:rect l="l" t="t" r="r" b="b"/>
              <a:pathLst>
                <a:path w="67" h="62" extrusionOk="0">
                  <a:moveTo>
                    <a:pt x="34" y="8"/>
                  </a:moveTo>
                  <a:cubicBezTo>
                    <a:pt x="30" y="8"/>
                    <a:pt x="26" y="9"/>
                    <a:pt x="23" y="10"/>
                  </a:cubicBezTo>
                  <a:cubicBezTo>
                    <a:pt x="20" y="11"/>
                    <a:pt x="17" y="12"/>
                    <a:pt x="15" y="14"/>
                  </a:cubicBezTo>
                  <a:cubicBezTo>
                    <a:pt x="11" y="18"/>
                    <a:pt x="8" y="22"/>
                    <a:pt x="8" y="27"/>
                  </a:cubicBezTo>
                  <a:cubicBezTo>
                    <a:pt x="8" y="29"/>
                    <a:pt x="9" y="32"/>
                    <a:pt x="11" y="34"/>
                  </a:cubicBezTo>
                  <a:cubicBezTo>
                    <a:pt x="12" y="37"/>
                    <a:pt x="14" y="39"/>
                    <a:pt x="17" y="41"/>
                  </a:cubicBezTo>
                  <a:cubicBezTo>
                    <a:pt x="19" y="42"/>
                    <a:pt x="20" y="44"/>
                    <a:pt x="21" y="47"/>
                  </a:cubicBezTo>
                  <a:cubicBezTo>
                    <a:pt x="21" y="47"/>
                    <a:pt x="21" y="48"/>
                    <a:pt x="21" y="49"/>
                  </a:cubicBezTo>
                  <a:cubicBezTo>
                    <a:pt x="21" y="49"/>
                    <a:pt x="22" y="48"/>
                    <a:pt x="22" y="48"/>
                  </a:cubicBezTo>
                  <a:cubicBezTo>
                    <a:pt x="24" y="46"/>
                    <a:pt x="26" y="45"/>
                    <a:pt x="28" y="45"/>
                  </a:cubicBezTo>
                  <a:cubicBezTo>
                    <a:pt x="29" y="45"/>
                    <a:pt x="29" y="45"/>
                    <a:pt x="29" y="45"/>
                  </a:cubicBezTo>
                  <a:cubicBezTo>
                    <a:pt x="31" y="46"/>
                    <a:pt x="32" y="46"/>
                    <a:pt x="34" y="46"/>
                  </a:cubicBezTo>
                  <a:cubicBezTo>
                    <a:pt x="37" y="46"/>
                    <a:pt x="41" y="45"/>
                    <a:pt x="44" y="44"/>
                  </a:cubicBezTo>
                  <a:cubicBezTo>
                    <a:pt x="47" y="43"/>
                    <a:pt x="50" y="41"/>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8"/>
                    <a:pt x="13" y="54"/>
                    <a:pt x="13" y="50"/>
                  </a:cubicBezTo>
                  <a:cubicBezTo>
                    <a:pt x="13" y="49"/>
                    <a:pt x="13" y="49"/>
                    <a:pt x="12" y="48"/>
                  </a:cubicBezTo>
                  <a:cubicBezTo>
                    <a:pt x="5" y="43"/>
                    <a:pt x="0" y="35"/>
                    <a:pt x="0" y="27"/>
                  </a:cubicBezTo>
                  <a:cubicBezTo>
                    <a:pt x="0" y="12"/>
                    <a:pt x="15" y="0"/>
                    <a:pt x="34" y="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2" name="Google Shape;162;p10"/>
            <p:cNvSpPr/>
            <p:nvPr/>
          </p:nvSpPr>
          <p:spPr>
            <a:xfrm>
              <a:off x="2494" y="1730"/>
              <a:ext cx="80" cy="79"/>
            </a:xfrm>
            <a:custGeom>
              <a:avLst/>
              <a:gdLst/>
              <a:ahLst/>
              <a:cxnLst/>
              <a:rect l="l" t="t" r="r" b="b"/>
              <a:pathLst>
                <a:path w="65" h="64" extrusionOk="0">
                  <a:moveTo>
                    <a:pt x="62" y="36"/>
                  </a:moveTo>
                  <a:cubicBezTo>
                    <a:pt x="62" y="35"/>
                    <a:pt x="62" y="34"/>
                    <a:pt x="62" y="32"/>
                  </a:cubicBezTo>
                  <a:cubicBezTo>
                    <a:pt x="62" y="16"/>
                    <a:pt x="49" y="2"/>
                    <a:pt x="33" y="2"/>
                  </a:cubicBezTo>
                  <a:cubicBezTo>
                    <a:pt x="31" y="2"/>
                    <a:pt x="29" y="3"/>
                    <a:pt x="28" y="3"/>
                  </a:cubicBezTo>
                  <a:cubicBezTo>
                    <a:pt x="25" y="1"/>
                    <a:pt x="22" y="0"/>
                    <a:pt x="18" y="0"/>
                  </a:cubicBezTo>
                  <a:cubicBezTo>
                    <a:pt x="8" y="0"/>
                    <a:pt x="0" y="8"/>
                    <a:pt x="0" y="18"/>
                  </a:cubicBezTo>
                  <a:cubicBezTo>
                    <a:pt x="0" y="21"/>
                    <a:pt x="1" y="25"/>
                    <a:pt x="3" y="27"/>
                  </a:cubicBezTo>
                  <a:cubicBezTo>
                    <a:pt x="3" y="29"/>
                    <a:pt x="3" y="31"/>
                    <a:pt x="3" y="32"/>
                  </a:cubicBezTo>
                  <a:cubicBezTo>
                    <a:pt x="3" y="49"/>
                    <a:pt x="16" y="62"/>
                    <a:pt x="33" y="62"/>
                  </a:cubicBezTo>
                  <a:cubicBezTo>
                    <a:pt x="34" y="62"/>
                    <a:pt x="36" y="62"/>
                    <a:pt x="38" y="61"/>
                  </a:cubicBezTo>
                  <a:cubicBezTo>
                    <a:pt x="41" y="63"/>
                    <a:pt x="44" y="64"/>
                    <a:pt x="47" y="64"/>
                  </a:cubicBezTo>
                  <a:cubicBezTo>
                    <a:pt x="57" y="64"/>
                    <a:pt x="65" y="56"/>
                    <a:pt x="65" y="46"/>
                  </a:cubicBezTo>
                  <a:cubicBezTo>
                    <a:pt x="65" y="43"/>
                    <a:pt x="64" y="39"/>
                    <a:pt x="62" y="36"/>
                  </a:cubicBezTo>
                  <a:close/>
                  <a:moveTo>
                    <a:pt x="35" y="54"/>
                  </a:moveTo>
                  <a:cubicBezTo>
                    <a:pt x="26" y="55"/>
                    <a:pt x="21" y="52"/>
                    <a:pt x="17" y="49"/>
                  </a:cubicBezTo>
                  <a:cubicBezTo>
                    <a:pt x="13" y="44"/>
                    <a:pt x="15" y="40"/>
                    <a:pt x="18" y="39"/>
                  </a:cubicBezTo>
                  <a:cubicBezTo>
                    <a:pt x="22" y="39"/>
                    <a:pt x="24" y="43"/>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6"/>
                  </a:cubicBezTo>
                  <a:cubicBezTo>
                    <a:pt x="37" y="29"/>
                    <a:pt x="47" y="29"/>
                    <a:pt x="50" y="37"/>
                  </a:cubicBezTo>
                  <a:cubicBezTo>
                    <a:pt x="53" y="45"/>
                    <a:pt x="45" y="54"/>
                    <a:pt x="35" y="5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3" name="Google Shape;163;p10"/>
            <p:cNvSpPr/>
            <p:nvPr/>
          </p:nvSpPr>
          <p:spPr>
            <a:xfrm>
              <a:off x="2322" y="2132"/>
              <a:ext cx="80" cy="81"/>
            </a:xfrm>
            <a:custGeom>
              <a:avLst/>
              <a:gdLst/>
              <a:ahLst/>
              <a:cxnLst/>
              <a:rect l="l" t="t" r="r" b="b"/>
              <a:pathLst>
                <a:path w="65" h="66" extrusionOk="0">
                  <a:moveTo>
                    <a:pt x="61" y="19"/>
                  </a:moveTo>
                  <a:cubicBezTo>
                    <a:pt x="47" y="4"/>
                    <a:pt x="47" y="4"/>
                    <a:pt x="47" y="4"/>
                  </a:cubicBezTo>
                  <a:cubicBezTo>
                    <a:pt x="51" y="0"/>
                    <a:pt x="51" y="0"/>
                    <a:pt x="51" y="0"/>
                  </a:cubicBezTo>
                  <a:cubicBezTo>
                    <a:pt x="65" y="14"/>
                    <a:pt x="65" y="14"/>
                    <a:pt x="65" y="14"/>
                  </a:cubicBezTo>
                  <a:lnTo>
                    <a:pt x="61" y="19"/>
                  </a:lnTo>
                  <a:close/>
                  <a:moveTo>
                    <a:pt x="57" y="23"/>
                  </a:moveTo>
                  <a:cubicBezTo>
                    <a:pt x="55" y="45"/>
                    <a:pt x="55" y="45"/>
                    <a:pt x="55" y="45"/>
                  </a:cubicBezTo>
                  <a:cubicBezTo>
                    <a:pt x="37" y="45"/>
                    <a:pt x="10" y="66"/>
                    <a:pt x="10" y="66"/>
                  </a:cubicBezTo>
                  <a:cubicBezTo>
                    <a:pt x="7" y="62"/>
                    <a:pt x="7" y="62"/>
                    <a:pt x="7" y="62"/>
                  </a:cubicBezTo>
                  <a:cubicBezTo>
                    <a:pt x="24" y="45"/>
                    <a:pt x="24" y="45"/>
                    <a:pt x="24" y="45"/>
                  </a:cubicBezTo>
                  <a:cubicBezTo>
                    <a:pt x="25" y="45"/>
                    <a:pt x="26" y="45"/>
                    <a:pt x="26" y="45"/>
                  </a:cubicBezTo>
                  <a:cubicBezTo>
                    <a:pt x="30" y="45"/>
                    <a:pt x="33" y="43"/>
                    <a:pt x="33" y="39"/>
                  </a:cubicBezTo>
                  <a:cubicBezTo>
                    <a:pt x="33" y="36"/>
                    <a:pt x="30" y="33"/>
                    <a:pt x="26" y="33"/>
                  </a:cubicBezTo>
                  <a:cubicBezTo>
                    <a:pt x="23" y="33"/>
                    <a:pt x="20" y="36"/>
                    <a:pt x="20" y="39"/>
                  </a:cubicBezTo>
                  <a:cubicBezTo>
                    <a:pt x="20" y="40"/>
                    <a:pt x="20" y="41"/>
                    <a:pt x="21" y="41"/>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4" name="Google Shape;164;p10"/>
            <p:cNvSpPr/>
            <p:nvPr/>
          </p:nvSpPr>
          <p:spPr>
            <a:xfrm>
              <a:off x="2223" y="1892"/>
              <a:ext cx="47" cy="63"/>
            </a:xfrm>
            <a:custGeom>
              <a:avLst/>
              <a:gdLst/>
              <a:ahLst/>
              <a:cxnLst/>
              <a:rect l="l" t="t" r="r" b="b"/>
              <a:pathLst>
                <a:path w="38" h="51" extrusionOk="0">
                  <a:moveTo>
                    <a:pt x="38" y="31"/>
                  </a:moveTo>
                  <a:cubicBezTo>
                    <a:pt x="38" y="31"/>
                    <a:pt x="38" y="31"/>
                    <a:pt x="38" y="31"/>
                  </a:cubicBezTo>
                  <a:cubicBezTo>
                    <a:pt x="38" y="31"/>
                    <a:pt x="38" y="31"/>
                    <a:pt x="38" y="31"/>
                  </a:cubicBezTo>
                  <a:cubicBezTo>
                    <a:pt x="38" y="16"/>
                    <a:pt x="19" y="0"/>
                    <a:pt x="19" y="0"/>
                  </a:cubicBezTo>
                  <a:cubicBezTo>
                    <a:pt x="19" y="0"/>
                    <a:pt x="1" y="16"/>
                    <a:pt x="0" y="31"/>
                  </a:cubicBezTo>
                  <a:cubicBezTo>
                    <a:pt x="0" y="31"/>
                    <a:pt x="0" y="31"/>
                    <a:pt x="0" y="31"/>
                  </a:cubicBezTo>
                  <a:cubicBezTo>
                    <a:pt x="0" y="31"/>
                    <a:pt x="0" y="31"/>
                    <a:pt x="0" y="31"/>
                  </a:cubicBezTo>
                  <a:cubicBezTo>
                    <a:pt x="0" y="32"/>
                    <a:pt x="0" y="32"/>
                    <a:pt x="0" y="32"/>
                  </a:cubicBezTo>
                  <a:cubicBezTo>
                    <a:pt x="0" y="32"/>
                    <a:pt x="0" y="32"/>
                    <a:pt x="0" y="32"/>
                  </a:cubicBezTo>
                  <a:cubicBezTo>
                    <a:pt x="0" y="32"/>
                    <a:pt x="0" y="32"/>
                    <a:pt x="0" y="32"/>
                  </a:cubicBezTo>
                  <a:cubicBezTo>
                    <a:pt x="0" y="42"/>
                    <a:pt x="9" y="51"/>
                    <a:pt x="19" y="51"/>
                  </a:cubicBezTo>
                  <a:cubicBezTo>
                    <a:pt x="30" y="51"/>
                    <a:pt x="38" y="42"/>
                    <a:pt x="38" y="32"/>
                  </a:cubicBezTo>
                  <a:cubicBezTo>
                    <a:pt x="38" y="32"/>
                    <a:pt x="38" y="32"/>
                    <a:pt x="38" y="32"/>
                  </a:cubicBezTo>
                  <a:cubicBezTo>
                    <a:pt x="38" y="32"/>
                    <a:pt x="38" y="32"/>
                    <a:pt x="38" y="32"/>
                  </a:cubicBezTo>
                  <a:cubicBezTo>
                    <a:pt x="38" y="32"/>
                    <a:pt x="38" y="32"/>
                    <a:pt x="38" y="31"/>
                  </a:cubicBezTo>
                  <a:close/>
                  <a:moveTo>
                    <a:pt x="32" y="32"/>
                  </a:moveTo>
                  <a:cubicBezTo>
                    <a:pt x="32" y="32"/>
                    <a:pt x="32" y="32"/>
                    <a:pt x="32" y="32"/>
                  </a:cubicBezTo>
                  <a:cubicBezTo>
                    <a:pt x="32" y="35"/>
                    <a:pt x="30" y="38"/>
                    <a:pt x="28" y="41"/>
                  </a:cubicBezTo>
                  <a:cubicBezTo>
                    <a:pt x="26" y="43"/>
                    <a:pt x="23" y="44"/>
                    <a:pt x="19" y="44"/>
                  </a:cubicBezTo>
                  <a:cubicBezTo>
                    <a:pt x="19" y="44"/>
                    <a:pt x="18" y="44"/>
                    <a:pt x="17" y="44"/>
                  </a:cubicBezTo>
                  <a:cubicBezTo>
                    <a:pt x="24" y="40"/>
                    <a:pt x="29" y="33"/>
                    <a:pt x="29" y="24"/>
                  </a:cubicBezTo>
                  <a:cubicBezTo>
                    <a:pt x="29" y="23"/>
                    <a:pt x="29" y="22"/>
                    <a:pt x="29" y="21"/>
                  </a:cubicBezTo>
                  <a:cubicBezTo>
                    <a:pt x="31" y="25"/>
                    <a:pt x="32" y="28"/>
                    <a:pt x="32" y="31"/>
                  </a:cubicBezTo>
                  <a:cubicBezTo>
                    <a:pt x="32" y="31"/>
                    <a:pt x="32" y="31"/>
                    <a:pt x="32" y="31"/>
                  </a:cubicBezTo>
                  <a:cubicBezTo>
                    <a:pt x="32" y="31"/>
                    <a:pt x="32" y="31"/>
                    <a:pt x="32" y="31"/>
                  </a:cubicBezTo>
                  <a:cubicBezTo>
                    <a:pt x="32" y="32"/>
                    <a:pt x="32" y="32"/>
                    <a:pt x="32" y="32"/>
                  </a:cubicBezTo>
                  <a:cubicBezTo>
                    <a:pt x="32" y="32"/>
                    <a:pt x="32" y="32"/>
                    <a:pt x="32" y="32"/>
                  </a:cubicBezTo>
                  <a:cubicBezTo>
                    <a:pt x="32" y="32"/>
                    <a:pt x="32" y="32"/>
                    <a:pt x="32" y="3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5" name="Google Shape;165;p10"/>
            <p:cNvSpPr/>
            <p:nvPr/>
          </p:nvSpPr>
          <p:spPr>
            <a:xfrm>
              <a:off x="3226" y="2560"/>
              <a:ext cx="74" cy="75"/>
            </a:xfrm>
            <a:custGeom>
              <a:avLst/>
              <a:gdLst/>
              <a:ahLst/>
              <a:cxnLst/>
              <a:rect l="l" t="t" r="r" b="b"/>
              <a:pathLst>
                <a:path w="60" h="61" extrusionOk="0">
                  <a:moveTo>
                    <a:pt x="30" y="0"/>
                  </a:moveTo>
                  <a:cubicBezTo>
                    <a:pt x="13" y="0"/>
                    <a:pt x="0" y="14"/>
                    <a:pt x="0" y="30"/>
                  </a:cubicBezTo>
                  <a:cubicBezTo>
                    <a:pt x="0" y="47"/>
                    <a:pt x="13" y="61"/>
                    <a:pt x="30" y="61"/>
                  </a:cubicBezTo>
                  <a:cubicBezTo>
                    <a:pt x="47" y="61"/>
                    <a:pt x="60" y="47"/>
                    <a:pt x="60" y="30"/>
                  </a:cubicBezTo>
                  <a:cubicBezTo>
                    <a:pt x="60" y="14"/>
                    <a:pt x="47" y="0"/>
                    <a:pt x="30" y="0"/>
                  </a:cubicBezTo>
                  <a:close/>
                  <a:moveTo>
                    <a:pt x="30" y="55"/>
                  </a:moveTo>
                  <a:cubicBezTo>
                    <a:pt x="16" y="55"/>
                    <a:pt x="5" y="44"/>
                    <a:pt x="5" y="30"/>
                  </a:cubicBezTo>
                  <a:cubicBezTo>
                    <a:pt x="5" y="17"/>
                    <a:pt x="16" y="6"/>
                    <a:pt x="30" y="6"/>
                  </a:cubicBezTo>
                  <a:cubicBezTo>
                    <a:pt x="44" y="6"/>
                    <a:pt x="55" y="17"/>
                    <a:pt x="55" y="30"/>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0"/>
                    <a:pt x="26" y="30"/>
                    <a:pt x="26" y="30"/>
                  </a:cubicBezTo>
                  <a:cubicBezTo>
                    <a:pt x="22" y="30"/>
                    <a:pt x="22" y="30"/>
                    <a:pt x="22" y="30"/>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6" name="Google Shape;166;p10"/>
            <p:cNvSpPr/>
            <p:nvPr/>
          </p:nvSpPr>
          <p:spPr>
            <a:xfrm>
              <a:off x="2196" y="2438"/>
              <a:ext cx="101" cy="107"/>
            </a:xfrm>
            <a:custGeom>
              <a:avLst/>
              <a:gdLst/>
              <a:ahLst/>
              <a:cxnLst/>
              <a:rect l="l" t="t" r="r" b="b"/>
              <a:pathLst>
                <a:path w="82" h="87" extrusionOk="0">
                  <a:moveTo>
                    <a:pt x="78" y="22"/>
                  </a:moveTo>
                  <a:cubicBezTo>
                    <a:pt x="50" y="2"/>
                    <a:pt x="50" y="2"/>
                    <a:pt x="50" y="2"/>
                  </a:cubicBezTo>
                  <a:cubicBezTo>
                    <a:pt x="47" y="0"/>
                    <a:pt x="43" y="0"/>
                    <a:pt x="40" y="4"/>
                  </a:cubicBezTo>
                  <a:cubicBezTo>
                    <a:pt x="3" y="55"/>
                    <a:pt x="3" y="55"/>
                    <a:pt x="3" y="55"/>
                  </a:cubicBezTo>
                  <a:cubicBezTo>
                    <a:pt x="0" y="58"/>
                    <a:pt x="1" y="63"/>
                    <a:pt x="4" y="65"/>
                  </a:cubicBezTo>
                  <a:cubicBezTo>
                    <a:pt x="32" y="85"/>
                    <a:pt x="32" y="85"/>
                    <a:pt x="32" y="85"/>
                  </a:cubicBezTo>
                  <a:cubicBezTo>
                    <a:pt x="35" y="87"/>
                    <a:pt x="40" y="87"/>
                    <a:pt x="42" y="84"/>
                  </a:cubicBezTo>
                  <a:cubicBezTo>
                    <a:pt x="80" y="32"/>
                    <a:pt x="80" y="32"/>
                    <a:pt x="80" y="32"/>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1"/>
                    <a:pt x="74" y="31"/>
                    <a:pt x="74" y="31"/>
                  </a:cubicBezTo>
                  <a:lnTo>
                    <a:pt x="45" y="7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7" name="Google Shape;167;p10"/>
            <p:cNvSpPr/>
            <p:nvPr/>
          </p:nvSpPr>
          <p:spPr>
            <a:xfrm>
              <a:off x="2792" y="2724"/>
              <a:ext cx="84" cy="85"/>
            </a:xfrm>
            <a:custGeom>
              <a:avLst/>
              <a:gdLst/>
              <a:ahLst/>
              <a:cxnLst/>
              <a:rect l="l" t="t" r="r" b="b"/>
              <a:pathLst>
                <a:path w="69" h="69" extrusionOk="0">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3"/>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0"/>
                    <a:pt x="32" y="30"/>
                    <a:pt x="34" y="35"/>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8" name="Google Shape;168;p10"/>
            <p:cNvSpPr/>
            <p:nvPr/>
          </p:nvSpPr>
          <p:spPr>
            <a:xfrm>
              <a:off x="2467" y="1247"/>
              <a:ext cx="81" cy="71"/>
            </a:xfrm>
            <a:custGeom>
              <a:avLst/>
              <a:gdLst/>
              <a:ahLst/>
              <a:cxnLst/>
              <a:rect l="l" t="t" r="r" b="b"/>
              <a:pathLst>
                <a:path w="66" h="58" extrusionOk="0">
                  <a:moveTo>
                    <a:pt x="66" y="19"/>
                  </a:moveTo>
                  <a:cubicBezTo>
                    <a:pt x="66" y="8"/>
                    <a:pt x="57" y="0"/>
                    <a:pt x="47" y="0"/>
                  </a:cubicBezTo>
                  <a:cubicBezTo>
                    <a:pt x="41" y="0"/>
                    <a:pt x="36" y="2"/>
                    <a:pt x="33" y="6"/>
                  </a:cubicBezTo>
                  <a:cubicBezTo>
                    <a:pt x="29" y="2"/>
                    <a:pt x="24" y="0"/>
                    <a:pt x="19" y="0"/>
                  </a:cubicBezTo>
                  <a:cubicBezTo>
                    <a:pt x="8" y="0"/>
                    <a:pt x="0" y="8"/>
                    <a:pt x="0" y="19"/>
                  </a:cubicBezTo>
                  <a:cubicBezTo>
                    <a:pt x="0" y="24"/>
                    <a:pt x="2" y="29"/>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29"/>
                    <a:pt x="66" y="24"/>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9"/>
                    <a:pt x="27" y="12"/>
                  </a:cubicBezTo>
                  <a:cubicBezTo>
                    <a:pt x="33" y="18"/>
                    <a:pt x="33" y="18"/>
                    <a:pt x="33" y="18"/>
                  </a:cubicBezTo>
                  <a:cubicBezTo>
                    <a:pt x="39" y="12"/>
                    <a:pt x="39" y="12"/>
                    <a:pt x="39" y="12"/>
                  </a:cubicBezTo>
                  <a:cubicBezTo>
                    <a:pt x="41" y="9"/>
                    <a:pt x="44" y="8"/>
                    <a:pt x="47" y="8"/>
                  </a:cubicBezTo>
                  <a:cubicBezTo>
                    <a:pt x="53" y="8"/>
                    <a:pt x="57" y="13"/>
                    <a:pt x="57" y="19"/>
                  </a:cubicBezTo>
                  <a:cubicBezTo>
                    <a:pt x="57" y="22"/>
                    <a:pt x="56" y="25"/>
                    <a:pt x="54" y="27"/>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69" name="Google Shape;169;p10"/>
            <p:cNvSpPr/>
            <p:nvPr/>
          </p:nvSpPr>
          <p:spPr>
            <a:xfrm>
              <a:off x="2224" y="1466"/>
              <a:ext cx="92" cy="108"/>
            </a:xfrm>
            <a:custGeom>
              <a:avLst/>
              <a:gdLst/>
              <a:ahLst/>
              <a:cxnLst/>
              <a:rect l="l" t="t" r="r" b="b"/>
              <a:pathLst>
                <a:path w="75" h="88" extrusionOk="0">
                  <a:moveTo>
                    <a:pt x="54" y="0"/>
                  </a:moveTo>
                  <a:cubicBezTo>
                    <a:pt x="40" y="23"/>
                    <a:pt x="29" y="12"/>
                    <a:pt x="13" y="28"/>
                  </a:cubicBezTo>
                  <a:cubicBezTo>
                    <a:pt x="0" y="42"/>
                    <a:pt x="4" y="59"/>
                    <a:pt x="16" y="65"/>
                  </a:cubicBezTo>
                  <a:cubicBezTo>
                    <a:pt x="28" y="59"/>
                    <a:pt x="40" y="46"/>
                    <a:pt x="48" y="27"/>
                  </a:cubicBezTo>
                  <a:cubicBezTo>
                    <a:pt x="48" y="27"/>
                    <a:pt x="56" y="51"/>
                    <a:pt x="32" y="75"/>
                  </a:cubicBezTo>
                  <a:cubicBezTo>
                    <a:pt x="44" y="88"/>
                    <a:pt x="64" y="79"/>
                    <a:pt x="69" y="57"/>
                  </a:cubicBezTo>
                  <a:cubicBezTo>
                    <a:pt x="75" y="33"/>
                    <a:pt x="60" y="9"/>
                    <a:pt x="54" y="0"/>
                  </a:cubicBezTo>
                  <a:close/>
                  <a:moveTo>
                    <a:pt x="4" y="78"/>
                  </a:moveTo>
                  <a:cubicBezTo>
                    <a:pt x="4" y="79"/>
                    <a:pt x="4" y="83"/>
                    <a:pt x="10" y="83"/>
                  </a:cubicBezTo>
                  <a:cubicBezTo>
                    <a:pt x="14" y="83"/>
                    <a:pt x="35" y="71"/>
                    <a:pt x="46" y="41"/>
                  </a:cubicBezTo>
                  <a:cubicBezTo>
                    <a:pt x="30" y="70"/>
                    <a:pt x="5" y="78"/>
                    <a:pt x="4" y="78"/>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0" name="Google Shape;170;p10"/>
            <p:cNvSpPr/>
            <p:nvPr/>
          </p:nvSpPr>
          <p:spPr>
            <a:xfrm>
              <a:off x="1648" y="2519"/>
              <a:ext cx="61" cy="62"/>
            </a:xfrm>
            <a:custGeom>
              <a:avLst/>
              <a:gdLst/>
              <a:ahLst/>
              <a:cxnLst/>
              <a:rect l="l" t="t" r="r" b="b"/>
              <a:pathLst>
                <a:path w="50" h="51" extrusionOk="0">
                  <a:moveTo>
                    <a:pt x="6" y="25"/>
                  </a:moveTo>
                  <a:cubicBezTo>
                    <a:pt x="6" y="32"/>
                    <a:pt x="10" y="39"/>
                    <a:pt x="17" y="42"/>
                  </a:cubicBezTo>
                  <a:cubicBezTo>
                    <a:pt x="8" y="18"/>
                    <a:pt x="8" y="18"/>
                    <a:pt x="8" y="18"/>
                  </a:cubicBezTo>
                  <a:cubicBezTo>
                    <a:pt x="7" y="20"/>
                    <a:pt x="6" y="22"/>
                    <a:pt x="6" y="25"/>
                  </a:cubicBezTo>
                  <a:close/>
                  <a:moveTo>
                    <a:pt x="38" y="24"/>
                  </a:moveTo>
                  <a:cubicBezTo>
                    <a:pt x="38" y="22"/>
                    <a:pt x="37" y="20"/>
                    <a:pt x="36" y="19"/>
                  </a:cubicBezTo>
                  <a:cubicBezTo>
                    <a:pt x="35" y="18"/>
                    <a:pt x="34" y="16"/>
                    <a:pt x="34" y="15"/>
                  </a:cubicBezTo>
                  <a:cubicBezTo>
                    <a:pt x="34" y="13"/>
                    <a:pt x="36" y="11"/>
                    <a:pt x="38" y="11"/>
                  </a:cubicBezTo>
                  <a:cubicBezTo>
                    <a:pt x="38" y="11"/>
                    <a:pt x="38" y="11"/>
                    <a:pt x="38" y="11"/>
                  </a:cubicBezTo>
                  <a:cubicBezTo>
                    <a:pt x="34" y="8"/>
                    <a:pt x="30" y="7"/>
                    <a:pt x="25" y="7"/>
                  </a:cubicBezTo>
                  <a:cubicBezTo>
                    <a:pt x="18" y="7"/>
                    <a:pt x="12" y="10"/>
                    <a:pt x="9" y="15"/>
                  </a:cubicBezTo>
                  <a:cubicBezTo>
                    <a:pt x="9" y="15"/>
                    <a:pt x="10" y="15"/>
                    <a:pt x="10" y="15"/>
                  </a:cubicBezTo>
                  <a:cubicBezTo>
                    <a:pt x="12" y="15"/>
                    <a:pt x="15" y="15"/>
                    <a:pt x="15" y="15"/>
                  </a:cubicBezTo>
                  <a:cubicBezTo>
                    <a:pt x="16" y="15"/>
                    <a:pt x="16" y="16"/>
                    <a:pt x="15" y="16"/>
                  </a:cubicBezTo>
                  <a:cubicBezTo>
                    <a:pt x="15" y="16"/>
                    <a:pt x="14" y="16"/>
                    <a:pt x="13" y="16"/>
                  </a:cubicBezTo>
                  <a:cubicBezTo>
                    <a:pt x="20" y="37"/>
                    <a:pt x="20" y="37"/>
                    <a:pt x="20" y="37"/>
                  </a:cubicBezTo>
                  <a:cubicBezTo>
                    <a:pt x="24" y="24"/>
                    <a:pt x="24" y="24"/>
                    <a:pt x="24" y="24"/>
                  </a:cubicBezTo>
                  <a:cubicBezTo>
                    <a:pt x="21" y="16"/>
                    <a:pt x="21" y="16"/>
                    <a:pt x="21" y="16"/>
                  </a:cubicBezTo>
                  <a:cubicBezTo>
                    <a:pt x="20" y="16"/>
                    <a:pt x="19" y="16"/>
                    <a:pt x="19" y="16"/>
                  </a:cubicBezTo>
                  <a:cubicBezTo>
                    <a:pt x="18" y="16"/>
                    <a:pt x="19" y="15"/>
                    <a:pt x="20" y="15"/>
                  </a:cubicBezTo>
                  <a:cubicBezTo>
                    <a:pt x="20" y="15"/>
                    <a:pt x="23" y="15"/>
                    <a:pt x="25" y="15"/>
                  </a:cubicBezTo>
                  <a:cubicBezTo>
                    <a:pt x="27" y="15"/>
                    <a:pt x="30" y="15"/>
                    <a:pt x="30" y="15"/>
                  </a:cubicBezTo>
                  <a:cubicBezTo>
                    <a:pt x="31" y="15"/>
                    <a:pt x="31" y="16"/>
                    <a:pt x="30" y="16"/>
                  </a:cubicBezTo>
                  <a:cubicBezTo>
                    <a:pt x="30" y="16"/>
                    <a:pt x="29" y="16"/>
                    <a:pt x="28" y="16"/>
                  </a:cubicBezTo>
                  <a:cubicBezTo>
                    <a:pt x="34" y="36"/>
                    <a:pt x="34" y="36"/>
                    <a:pt x="34" y="36"/>
                  </a:cubicBezTo>
                  <a:cubicBezTo>
                    <a:pt x="36" y="30"/>
                    <a:pt x="36" y="30"/>
                    <a:pt x="36" y="30"/>
                  </a:cubicBezTo>
                  <a:cubicBezTo>
                    <a:pt x="37" y="28"/>
                    <a:pt x="38" y="26"/>
                    <a:pt x="38" y="24"/>
                  </a:cubicBezTo>
                  <a:close/>
                  <a:moveTo>
                    <a:pt x="25" y="27"/>
                  </a:moveTo>
                  <a:cubicBezTo>
                    <a:pt x="20" y="43"/>
                    <a:pt x="20" y="43"/>
                    <a:pt x="20" y="43"/>
                  </a:cubicBezTo>
                  <a:cubicBezTo>
                    <a:pt x="21" y="43"/>
                    <a:pt x="23" y="44"/>
                    <a:pt x="25" y="44"/>
                  </a:cubicBezTo>
                  <a:cubicBezTo>
                    <a:pt x="27" y="44"/>
                    <a:pt x="29" y="43"/>
                    <a:pt x="31" y="43"/>
                  </a:cubicBezTo>
                  <a:cubicBezTo>
                    <a:pt x="31" y="43"/>
                    <a:pt x="31" y="42"/>
                    <a:pt x="31" y="42"/>
                  </a:cubicBezTo>
                  <a:lnTo>
                    <a:pt x="25" y="27"/>
                  </a:lnTo>
                  <a:close/>
                  <a:moveTo>
                    <a:pt x="42" y="16"/>
                  </a:moveTo>
                  <a:cubicBezTo>
                    <a:pt x="42" y="17"/>
                    <a:pt x="42" y="17"/>
                    <a:pt x="42" y="18"/>
                  </a:cubicBezTo>
                  <a:cubicBezTo>
                    <a:pt x="42" y="20"/>
                    <a:pt x="41" y="22"/>
                    <a:pt x="40" y="25"/>
                  </a:cubicBezTo>
                  <a:cubicBezTo>
                    <a:pt x="35" y="41"/>
                    <a:pt x="35" y="41"/>
                    <a:pt x="35" y="41"/>
                  </a:cubicBezTo>
                  <a:cubicBezTo>
                    <a:pt x="40" y="38"/>
                    <a:pt x="44" y="32"/>
                    <a:pt x="44" y="25"/>
                  </a:cubicBezTo>
                  <a:cubicBezTo>
                    <a:pt x="44" y="22"/>
                    <a:pt x="43" y="19"/>
                    <a:pt x="42" y="16"/>
                  </a:cubicBezTo>
                  <a:close/>
                  <a:moveTo>
                    <a:pt x="25" y="0"/>
                  </a:moveTo>
                  <a:cubicBezTo>
                    <a:pt x="11" y="0"/>
                    <a:pt x="0" y="11"/>
                    <a:pt x="0" y="25"/>
                  </a:cubicBezTo>
                  <a:cubicBezTo>
                    <a:pt x="0" y="39"/>
                    <a:pt x="11" y="51"/>
                    <a:pt x="25" y="51"/>
                  </a:cubicBezTo>
                  <a:cubicBezTo>
                    <a:pt x="39" y="51"/>
                    <a:pt x="50" y="39"/>
                    <a:pt x="50" y="25"/>
                  </a:cubicBezTo>
                  <a:cubicBezTo>
                    <a:pt x="50" y="11"/>
                    <a:pt x="39" y="0"/>
                    <a:pt x="25" y="0"/>
                  </a:cubicBezTo>
                  <a:close/>
                  <a:moveTo>
                    <a:pt x="25" y="47"/>
                  </a:moveTo>
                  <a:cubicBezTo>
                    <a:pt x="13" y="47"/>
                    <a:pt x="3" y="37"/>
                    <a:pt x="3" y="25"/>
                  </a:cubicBezTo>
                  <a:cubicBezTo>
                    <a:pt x="3" y="13"/>
                    <a:pt x="13" y="3"/>
                    <a:pt x="25" y="3"/>
                  </a:cubicBezTo>
                  <a:cubicBezTo>
                    <a:pt x="37" y="3"/>
                    <a:pt x="47" y="13"/>
                    <a:pt x="47" y="25"/>
                  </a:cubicBezTo>
                  <a:cubicBezTo>
                    <a:pt x="47" y="37"/>
                    <a:pt x="37" y="47"/>
                    <a:pt x="25" y="47"/>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1" name="Google Shape;171;p10"/>
            <p:cNvSpPr/>
            <p:nvPr/>
          </p:nvSpPr>
          <p:spPr>
            <a:xfrm>
              <a:off x="1857" y="1775"/>
              <a:ext cx="101" cy="101"/>
            </a:xfrm>
            <a:custGeom>
              <a:avLst/>
              <a:gdLst/>
              <a:ahLst/>
              <a:cxnLst/>
              <a:rect l="l" t="t" r="r" b="b"/>
              <a:pathLst>
                <a:path w="82" h="82" extrusionOk="0">
                  <a:moveTo>
                    <a:pt x="79" y="69"/>
                  </a:moveTo>
                  <a:cubicBezTo>
                    <a:pt x="60" y="53"/>
                    <a:pt x="60" y="53"/>
                    <a:pt x="60" y="53"/>
                  </a:cubicBezTo>
                  <a:cubicBezTo>
                    <a:pt x="58" y="51"/>
                    <a:pt x="56" y="50"/>
                    <a:pt x="54" y="50"/>
                  </a:cubicBezTo>
                  <a:cubicBezTo>
                    <a:pt x="58" y="45"/>
                    <a:pt x="61" y="38"/>
                    <a:pt x="61" y="30"/>
                  </a:cubicBezTo>
                  <a:cubicBezTo>
                    <a:pt x="61" y="13"/>
                    <a:pt x="47" y="0"/>
                    <a:pt x="30" y="0"/>
                  </a:cubicBezTo>
                  <a:cubicBezTo>
                    <a:pt x="14" y="0"/>
                    <a:pt x="0" y="13"/>
                    <a:pt x="0" y="30"/>
                  </a:cubicBezTo>
                  <a:cubicBezTo>
                    <a:pt x="0" y="47"/>
                    <a:pt x="14" y="61"/>
                    <a:pt x="30" y="61"/>
                  </a:cubicBezTo>
                  <a:cubicBezTo>
                    <a:pt x="38" y="61"/>
                    <a:pt x="45" y="58"/>
                    <a:pt x="50" y="54"/>
                  </a:cubicBezTo>
                  <a:cubicBezTo>
                    <a:pt x="50" y="55"/>
                    <a:pt x="51" y="58"/>
                    <a:pt x="53" y="60"/>
                  </a:cubicBezTo>
                  <a:cubicBezTo>
                    <a:pt x="69" y="79"/>
                    <a:pt x="69" y="79"/>
                    <a:pt x="69" y="79"/>
                  </a:cubicBezTo>
                  <a:cubicBezTo>
                    <a:pt x="72" y="82"/>
                    <a:pt x="77" y="82"/>
                    <a:pt x="80" y="79"/>
                  </a:cubicBezTo>
                  <a:cubicBezTo>
                    <a:pt x="82" y="77"/>
                    <a:pt x="82" y="72"/>
                    <a:pt x="79" y="69"/>
                  </a:cubicBezTo>
                  <a:close/>
                  <a:moveTo>
                    <a:pt x="30" y="51"/>
                  </a:moveTo>
                  <a:cubicBezTo>
                    <a:pt x="19" y="51"/>
                    <a:pt x="10" y="42"/>
                    <a:pt x="10" y="30"/>
                  </a:cubicBezTo>
                  <a:cubicBezTo>
                    <a:pt x="10" y="19"/>
                    <a:pt x="19" y="10"/>
                    <a:pt x="30" y="10"/>
                  </a:cubicBezTo>
                  <a:cubicBezTo>
                    <a:pt x="42" y="10"/>
                    <a:pt x="51" y="19"/>
                    <a:pt x="51" y="30"/>
                  </a:cubicBezTo>
                  <a:cubicBezTo>
                    <a:pt x="51" y="42"/>
                    <a:pt x="42" y="51"/>
                    <a:pt x="30" y="5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2" name="Google Shape;172;p10"/>
            <p:cNvSpPr/>
            <p:nvPr/>
          </p:nvSpPr>
          <p:spPr>
            <a:xfrm>
              <a:off x="2223" y="1048"/>
              <a:ext cx="76" cy="74"/>
            </a:xfrm>
            <a:custGeom>
              <a:avLst/>
              <a:gdLst/>
              <a:ahLst/>
              <a:cxnLst/>
              <a:rect l="l" t="t" r="r" b="b"/>
              <a:pathLst>
                <a:path w="62" h="60" extrusionOk="0">
                  <a:moveTo>
                    <a:pt x="39" y="42"/>
                  </a:moveTo>
                  <a:cubicBezTo>
                    <a:pt x="37" y="42"/>
                    <a:pt x="37" y="37"/>
                    <a:pt x="37" y="37"/>
                  </a:cubicBezTo>
                  <a:cubicBezTo>
                    <a:pt x="37" y="37"/>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7"/>
                    <a:pt x="25" y="37"/>
                  </a:cubicBezTo>
                  <a:cubicBezTo>
                    <a:pt x="25" y="37"/>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3" name="Google Shape;173;p10"/>
            <p:cNvSpPr/>
            <p:nvPr/>
          </p:nvSpPr>
          <p:spPr>
            <a:xfrm>
              <a:off x="1698" y="1222"/>
              <a:ext cx="93" cy="93"/>
            </a:xfrm>
            <a:custGeom>
              <a:avLst/>
              <a:gdLst/>
              <a:ahLst/>
              <a:cxnLst/>
              <a:rect l="l" t="t" r="r" b="b"/>
              <a:pathLst>
                <a:path w="75" h="75" extrusionOk="0">
                  <a:moveTo>
                    <a:pt x="24" y="14"/>
                  </a:moveTo>
                  <a:cubicBezTo>
                    <a:pt x="75" y="0"/>
                    <a:pt x="75" y="0"/>
                    <a:pt x="75" y="0"/>
                  </a:cubicBezTo>
                  <a:cubicBezTo>
                    <a:pt x="75" y="4"/>
                    <a:pt x="75" y="4"/>
                    <a:pt x="75" y="4"/>
                  </a:cubicBezTo>
                  <a:cubicBezTo>
                    <a:pt x="75" y="14"/>
                    <a:pt x="75" y="14"/>
                    <a:pt x="75" y="14"/>
                  </a:cubicBezTo>
                  <a:cubicBezTo>
                    <a:pt x="75" y="54"/>
                    <a:pt x="75" y="54"/>
                    <a:pt x="75" y="54"/>
                  </a:cubicBezTo>
                  <a:cubicBezTo>
                    <a:pt x="75" y="60"/>
                    <a:pt x="68" y="65"/>
                    <a:pt x="59" y="65"/>
                  </a:cubicBezTo>
                  <a:cubicBezTo>
                    <a:pt x="50" y="65"/>
                    <a:pt x="42" y="60"/>
                    <a:pt x="42" y="54"/>
                  </a:cubicBezTo>
                  <a:cubicBezTo>
                    <a:pt x="42" y="47"/>
                    <a:pt x="50" y="42"/>
                    <a:pt x="59" y="42"/>
                  </a:cubicBezTo>
                  <a:cubicBezTo>
                    <a:pt x="61" y="42"/>
                    <a:pt x="64" y="42"/>
                    <a:pt x="66" y="43"/>
                  </a:cubicBezTo>
                  <a:cubicBezTo>
                    <a:pt x="66" y="19"/>
                    <a:pt x="66" y="19"/>
                    <a:pt x="66" y="19"/>
                  </a:cubicBezTo>
                  <a:cubicBezTo>
                    <a:pt x="33" y="28"/>
                    <a:pt x="33" y="28"/>
                    <a:pt x="33" y="28"/>
                  </a:cubicBezTo>
                  <a:cubicBezTo>
                    <a:pt x="33" y="63"/>
                    <a:pt x="33" y="63"/>
                    <a:pt x="33" y="63"/>
                  </a:cubicBezTo>
                  <a:cubicBezTo>
                    <a:pt x="33" y="70"/>
                    <a:pt x="26" y="75"/>
                    <a:pt x="16" y="75"/>
                  </a:cubicBezTo>
                  <a:cubicBezTo>
                    <a:pt x="7" y="75"/>
                    <a:pt x="0" y="70"/>
                    <a:pt x="0" y="63"/>
                  </a:cubicBezTo>
                  <a:cubicBezTo>
                    <a:pt x="0" y="57"/>
                    <a:pt x="7" y="51"/>
                    <a:pt x="16" y="51"/>
                  </a:cubicBezTo>
                  <a:cubicBezTo>
                    <a:pt x="19" y="51"/>
                    <a:pt x="21" y="52"/>
                    <a:pt x="24" y="52"/>
                  </a:cubicBezTo>
                  <a:cubicBezTo>
                    <a:pt x="24" y="28"/>
                    <a:pt x="24" y="28"/>
                    <a:pt x="24" y="28"/>
                  </a:cubicBezTo>
                  <a:lnTo>
                    <a:pt x="24" y="1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4" name="Google Shape;174;p10"/>
            <p:cNvSpPr/>
            <p:nvPr/>
          </p:nvSpPr>
          <p:spPr>
            <a:xfrm>
              <a:off x="1336" y="1472"/>
              <a:ext cx="48" cy="52"/>
            </a:xfrm>
            <a:custGeom>
              <a:avLst/>
              <a:gdLst/>
              <a:ahLst/>
              <a:cxnLst/>
              <a:rect l="l" t="t" r="r" b="b"/>
              <a:pathLst>
                <a:path w="39" h="42" extrusionOk="0">
                  <a:moveTo>
                    <a:pt x="31" y="16"/>
                  </a:moveTo>
                  <a:cubicBezTo>
                    <a:pt x="28" y="16"/>
                    <a:pt x="26" y="17"/>
                    <a:pt x="25" y="19"/>
                  </a:cubicBezTo>
                  <a:cubicBezTo>
                    <a:pt x="24" y="20"/>
                    <a:pt x="23" y="20"/>
                    <a:pt x="22" y="21"/>
                  </a:cubicBezTo>
                  <a:cubicBezTo>
                    <a:pt x="22" y="19"/>
                    <a:pt x="24" y="16"/>
                    <a:pt x="25" y="15"/>
                  </a:cubicBezTo>
                  <a:cubicBezTo>
                    <a:pt x="27" y="13"/>
                    <a:pt x="28" y="11"/>
                    <a:pt x="28" y="9"/>
                  </a:cubicBezTo>
                  <a:cubicBezTo>
                    <a:pt x="27" y="4"/>
                    <a:pt x="24" y="0"/>
                    <a:pt x="19" y="0"/>
                  </a:cubicBezTo>
                  <a:cubicBezTo>
                    <a:pt x="14" y="1"/>
                    <a:pt x="11" y="5"/>
                    <a:pt x="11" y="9"/>
                  </a:cubicBezTo>
                  <a:cubicBezTo>
                    <a:pt x="11" y="12"/>
                    <a:pt x="12" y="14"/>
                    <a:pt x="14" y="15"/>
                  </a:cubicBezTo>
                  <a:cubicBezTo>
                    <a:pt x="15" y="16"/>
                    <a:pt x="17" y="19"/>
                    <a:pt x="18" y="21"/>
                  </a:cubicBezTo>
                  <a:cubicBezTo>
                    <a:pt x="16" y="21"/>
                    <a:pt x="15" y="20"/>
                    <a:pt x="14" y="19"/>
                  </a:cubicBezTo>
                  <a:cubicBezTo>
                    <a:pt x="13" y="18"/>
                    <a:pt x="11" y="17"/>
                    <a:pt x="8" y="17"/>
                  </a:cubicBezTo>
                  <a:cubicBezTo>
                    <a:pt x="4" y="17"/>
                    <a:pt x="0" y="21"/>
                    <a:pt x="0" y="25"/>
                  </a:cubicBezTo>
                  <a:cubicBezTo>
                    <a:pt x="0" y="30"/>
                    <a:pt x="4" y="34"/>
                    <a:pt x="9" y="34"/>
                  </a:cubicBezTo>
                  <a:cubicBezTo>
                    <a:pt x="11" y="34"/>
                    <a:pt x="13" y="33"/>
                    <a:pt x="15" y="31"/>
                  </a:cubicBezTo>
                  <a:cubicBezTo>
                    <a:pt x="15" y="30"/>
                    <a:pt x="17" y="29"/>
                    <a:pt x="18" y="28"/>
                  </a:cubicBezTo>
                  <a:cubicBezTo>
                    <a:pt x="18" y="34"/>
                    <a:pt x="15" y="39"/>
                    <a:pt x="12" y="41"/>
                  </a:cubicBezTo>
                  <a:cubicBezTo>
                    <a:pt x="12" y="42"/>
                    <a:pt x="12" y="42"/>
                    <a:pt x="12" y="42"/>
                  </a:cubicBezTo>
                  <a:cubicBezTo>
                    <a:pt x="20" y="42"/>
                    <a:pt x="20" y="42"/>
                    <a:pt x="20" y="42"/>
                  </a:cubicBezTo>
                  <a:cubicBezTo>
                    <a:pt x="28" y="42"/>
                    <a:pt x="28" y="42"/>
                    <a:pt x="28" y="42"/>
                  </a:cubicBezTo>
                  <a:cubicBezTo>
                    <a:pt x="28" y="40"/>
                    <a:pt x="28" y="40"/>
                    <a:pt x="28" y="40"/>
                  </a:cubicBezTo>
                  <a:cubicBezTo>
                    <a:pt x="25" y="39"/>
                    <a:pt x="22" y="34"/>
                    <a:pt x="22" y="28"/>
                  </a:cubicBezTo>
                  <a:cubicBezTo>
                    <a:pt x="23" y="29"/>
                    <a:pt x="24" y="30"/>
                    <a:pt x="25" y="31"/>
                  </a:cubicBezTo>
                  <a:cubicBezTo>
                    <a:pt x="27" y="32"/>
                    <a:pt x="29" y="33"/>
                    <a:pt x="31" y="33"/>
                  </a:cubicBezTo>
                  <a:cubicBezTo>
                    <a:pt x="36" y="33"/>
                    <a:pt x="39" y="29"/>
                    <a:pt x="39" y="24"/>
                  </a:cubicBezTo>
                  <a:cubicBezTo>
                    <a:pt x="39" y="20"/>
                    <a:pt x="35" y="16"/>
                    <a:pt x="31" y="16"/>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5" name="Google Shape;175;p10"/>
            <p:cNvSpPr/>
            <p:nvPr/>
          </p:nvSpPr>
          <p:spPr>
            <a:xfrm>
              <a:off x="1888" y="2187"/>
              <a:ext cx="72" cy="71"/>
            </a:xfrm>
            <a:custGeom>
              <a:avLst/>
              <a:gdLst/>
              <a:ahLst/>
              <a:cxnLst/>
              <a:rect l="l" t="t" r="r" b="b"/>
              <a:pathLst>
                <a:path w="59" h="58" extrusionOk="0">
                  <a:moveTo>
                    <a:pt x="29" y="0"/>
                  </a:moveTo>
                  <a:cubicBezTo>
                    <a:pt x="13" y="0"/>
                    <a:pt x="0" y="13"/>
                    <a:pt x="0" y="29"/>
                  </a:cubicBezTo>
                  <a:cubicBezTo>
                    <a:pt x="0" y="45"/>
                    <a:pt x="13" y="58"/>
                    <a:pt x="29" y="58"/>
                  </a:cubicBezTo>
                  <a:cubicBezTo>
                    <a:pt x="46" y="58"/>
                    <a:pt x="59" y="45"/>
                    <a:pt x="59" y="29"/>
                  </a:cubicBezTo>
                  <a:cubicBezTo>
                    <a:pt x="59" y="13"/>
                    <a:pt x="46" y="0"/>
                    <a:pt x="29" y="0"/>
                  </a:cubicBezTo>
                  <a:close/>
                  <a:moveTo>
                    <a:pt x="47" y="25"/>
                  </a:moveTo>
                  <a:cubicBezTo>
                    <a:pt x="45" y="36"/>
                    <a:pt x="34" y="45"/>
                    <a:pt x="31" y="47"/>
                  </a:cubicBezTo>
                  <a:cubicBezTo>
                    <a:pt x="27" y="49"/>
                    <a:pt x="24" y="46"/>
                    <a:pt x="23" y="44"/>
                  </a:cubicBezTo>
                  <a:cubicBezTo>
                    <a:pt x="22" y="41"/>
                    <a:pt x="18" y="28"/>
                    <a:pt x="17" y="26"/>
                  </a:cubicBezTo>
                  <a:cubicBezTo>
                    <a:pt x="16" y="25"/>
                    <a:pt x="13" y="28"/>
                    <a:pt x="13" y="28"/>
                  </a:cubicBezTo>
                  <a:cubicBezTo>
                    <a:pt x="12" y="26"/>
                    <a:pt x="12" y="26"/>
                    <a:pt x="12" y="26"/>
                  </a:cubicBezTo>
                  <a:cubicBezTo>
                    <a:pt x="12" y="26"/>
                    <a:pt x="18" y="19"/>
                    <a:pt x="22" y="18"/>
                  </a:cubicBezTo>
                  <a:cubicBezTo>
                    <a:pt x="27" y="17"/>
                    <a:pt x="27" y="25"/>
                    <a:pt x="28" y="30"/>
                  </a:cubicBezTo>
                  <a:cubicBezTo>
                    <a:pt x="29" y="34"/>
                    <a:pt x="30" y="37"/>
                    <a:pt x="31" y="37"/>
                  </a:cubicBezTo>
                  <a:cubicBezTo>
                    <a:pt x="32" y="37"/>
                    <a:pt x="34" y="34"/>
                    <a:pt x="36" y="30"/>
                  </a:cubicBezTo>
                  <a:cubicBezTo>
                    <a:pt x="38" y="27"/>
                    <a:pt x="36" y="23"/>
                    <a:pt x="32" y="26"/>
                  </a:cubicBezTo>
                  <a:cubicBezTo>
                    <a:pt x="34" y="16"/>
                    <a:pt x="49" y="14"/>
                    <a:pt x="47" y="2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6" name="Google Shape;176;p10"/>
            <p:cNvSpPr/>
            <p:nvPr/>
          </p:nvSpPr>
          <p:spPr>
            <a:xfrm>
              <a:off x="2064" y="2751"/>
              <a:ext cx="53" cy="59"/>
            </a:xfrm>
            <a:custGeom>
              <a:avLst/>
              <a:gdLst/>
              <a:ahLst/>
              <a:cxnLst/>
              <a:rect l="l" t="t" r="r" b="b"/>
              <a:pathLst>
                <a:path w="43" h="48" extrusionOk="0">
                  <a:moveTo>
                    <a:pt x="34" y="14"/>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3"/>
                  </a:cubicBezTo>
                  <a:cubicBezTo>
                    <a:pt x="20" y="10"/>
                    <a:pt x="19" y="6"/>
                    <a:pt x="16" y="3"/>
                  </a:cubicBezTo>
                  <a:cubicBezTo>
                    <a:pt x="14" y="2"/>
                    <a:pt x="12" y="1"/>
                    <a:pt x="10" y="1"/>
                  </a:cubicBezTo>
                  <a:cubicBezTo>
                    <a:pt x="9" y="1"/>
                    <a:pt x="7" y="1"/>
                    <a:pt x="6" y="2"/>
                  </a:cubicBezTo>
                  <a:cubicBezTo>
                    <a:pt x="4" y="5"/>
                    <a:pt x="4" y="9"/>
                    <a:pt x="7" y="12"/>
                  </a:cubicBezTo>
                  <a:cubicBezTo>
                    <a:pt x="8" y="13"/>
                    <a:pt x="9" y="14"/>
                    <a:pt x="10" y="14"/>
                  </a:cubicBezTo>
                  <a:cubicBezTo>
                    <a:pt x="0" y="14"/>
                    <a:pt x="0" y="14"/>
                    <a:pt x="0" y="14"/>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4"/>
                    <a:pt x="43" y="14"/>
                    <a:pt x="43" y="14"/>
                  </a:cubicBezTo>
                  <a:lnTo>
                    <a:pt x="34" y="14"/>
                  </a:lnTo>
                  <a:close/>
                  <a:moveTo>
                    <a:pt x="29" y="5"/>
                  </a:moveTo>
                  <a:cubicBezTo>
                    <a:pt x="31" y="4"/>
                    <a:pt x="32" y="3"/>
                    <a:pt x="34" y="3"/>
                  </a:cubicBezTo>
                  <a:cubicBezTo>
                    <a:pt x="34" y="3"/>
                    <a:pt x="35" y="3"/>
                    <a:pt x="35" y="4"/>
                  </a:cubicBezTo>
                  <a:cubicBezTo>
                    <a:pt x="37" y="5"/>
                    <a:pt x="36" y="8"/>
                    <a:pt x="34" y="10"/>
                  </a:cubicBezTo>
                  <a:cubicBezTo>
                    <a:pt x="32" y="12"/>
                    <a:pt x="29" y="13"/>
                    <a:pt x="27" y="14"/>
                  </a:cubicBezTo>
                  <a:cubicBezTo>
                    <a:pt x="24" y="14"/>
                    <a:pt x="24" y="14"/>
                    <a:pt x="24" y="14"/>
                  </a:cubicBezTo>
                  <a:cubicBezTo>
                    <a:pt x="25" y="12"/>
                    <a:pt x="27" y="8"/>
                    <a:pt x="29" y="5"/>
                  </a:cubicBezTo>
                  <a:close/>
                  <a:moveTo>
                    <a:pt x="8" y="7"/>
                  </a:moveTo>
                  <a:cubicBezTo>
                    <a:pt x="8" y="6"/>
                    <a:pt x="8" y="5"/>
                    <a:pt x="9" y="5"/>
                  </a:cubicBezTo>
                  <a:cubicBezTo>
                    <a:pt x="9" y="4"/>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2"/>
                    <a:pt x="11" y="11"/>
                    <a:pt x="9" y="9"/>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7"/>
                    <a:pt x="3" y="17"/>
                    <a:pt x="3" y="17"/>
                  </a:cubicBezTo>
                  <a:cubicBezTo>
                    <a:pt x="18" y="17"/>
                    <a:pt x="18" y="17"/>
                    <a:pt x="18" y="17"/>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7"/>
                    <a:pt x="25" y="17"/>
                    <a:pt x="25" y="17"/>
                  </a:cubicBezTo>
                  <a:cubicBezTo>
                    <a:pt x="40" y="17"/>
                    <a:pt x="40" y="17"/>
                    <a:pt x="40" y="17"/>
                  </a:cubicBezTo>
                  <a:lnTo>
                    <a:pt x="40" y="2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7" name="Google Shape;177;p10"/>
            <p:cNvSpPr/>
            <p:nvPr/>
          </p:nvSpPr>
          <p:spPr>
            <a:xfrm>
              <a:off x="3988" y="2920"/>
              <a:ext cx="146" cy="131"/>
            </a:xfrm>
            <a:custGeom>
              <a:avLst/>
              <a:gdLst/>
              <a:ahLst/>
              <a:cxnLst/>
              <a:rect l="l" t="t" r="r" b="b"/>
              <a:pathLst>
                <a:path w="119" h="106" extrusionOk="0">
                  <a:moveTo>
                    <a:pt x="50" y="0"/>
                  </a:moveTo>
                  <a:cubicBezTo>
                    <a:pt x="50" y="0"/>
                    <a:pt x="50" y="0"/>
                    <a:pt x="50" y="0"/>
                  </a:cubicBezTo>
                  <a:cubicBezTo>
                    <a:pt x="77" y="0"/>
                    <a:pt x="99" y="18"/>
                    <a:pt x="99" y="40"/>
                  </a:cubicBezTo>
                  <a:cubicBezTo>
                    <a:pt x="99" y="62"/>
                    <a:pt x="77" y="80"/>
                    <a:pt x="50" y="80"/>
                  </a:cubicBezTo>
                  <a:cubicBezTo>
                    <a:pt x="47" y="80"/>
                    <a:pt x="44" y="80"/>
                    <a:pt x="42" y="80"/>
                  </a:cubicBezTo>
                  <a:cubicBezTo>
                    <a:pt x="31" y="91"/>
                    <a:pt x="19" y="92"/>
                    <a:pt x="7" y="93"/>
                  </a:cubicBezTo>
                  <a:cubicBezTo>
                    <a:pt x="7" y="90"/>
                    <a:pt x="7" y="90"/>
                    <a:pt x="7" y="90"/>
                  </a:cubicBezTo>
                  <a:cubicBezTo>
                    <a:pt x="13" y="87"/>
                    <a:pt x="19" y="81"/>
                    <a:pt x="19" y="74"/>
                  </a:cubicBezTo>
                  <a:cubicBezTo>
                    <a:pt x="19" y="73"/>
                    <a:pt x="19" y="72"/>
                    <a:pt x="18" y="71"/>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5"/>
                    <a:pt x="76" y="95"/>
                  </a:cubicBezTo>
                  <a:cubicBezTo>
                    <a:pt x="66" y="95"/>
                    <a:pt x="57" y="93"/>
                    <a:pt x="50" y="88"/>
                  </a:cubicBezTo>
                  <a:cubicBezTo>
                    <a:pt x="65" y="88"/>
                    <a:pt x="79" y="83"/>
                    <a:pt x="90" y="75"/>
                  </a:cubicBezTo>
                  <a:cubicBezTo>
                    <a:pt x="95" y="70"/>
                    <a:pt x="100" y="65"/>
                    <a:pt x="103" y="59"/>
                  </a:cubicBezTo>
                  <a:cubicBezTo>
                    <a:pt x="106" y="53"/>
                    <a:pt x="107" y="47"/>
                    <a:pt x="107" y="40"/>
                  </a:cubicBezTo>
                  <a:cubicBezTo>
                    <a:pt x="107" y="39"/>
                    <a:pt x="107" y="38"/>
                    <a:pt x="107" y="37"/>
                  </a:cubicBezTo>
                  <a:cubicBezTo>
                    <a:pt x="115" y="43"/>
                    <a:pt x="119" y="52"/>
                    <a:pt x="119" y="61"/>
                  </a:cubicBezTo>
                  <a:cubicBezTo>
                    <a:pt x="119" y="72"/>
                    <a:pt x="113" y="81"/>
                    <a:pt x="103" y="88"/>
                  </a:cubicBezTo>
                  <a:cubicBezTo>
                    <a:pt x="103" y="89"/>
                    <a:pt x="103" y="89"/>
                    <a:pt x="103" y="9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8" name="Google Shape;178;p10"/>
            <p:cNvSpPr/>
            <p:nvPr/>
          </p:nvSpPr>
          <p:spPr>
            <a:xfrm>
              <a:off x="3902" y="2731"/>
              <a:ext cx="86" cy="86"/>
            </a:xfrm>
            <a:custGeom>
              <a:avLst/>
              <a:gdLst/>
              <a:ahLst/>
              <a:cxnLst/>
              <a:rect l="l" t="t" r="r" b="b"/>
              <a:pathLst>
                <a:path w="70" h="70" extrusionOk="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6"/>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79" name="Google Shape;179;p10"/>
            <p:cNvSpPr/>
            <p:nvPr/>
          </p:nvSpPr>
          <p:spPr>
            <a:xfrm>
              <a:off x="3486" y="2874"/>
              <a:ext cx="105" cy="120"/>
            </a:xfrm>
            <a:custGeom>
              <a:avLst/>
              <a:gdLst/>
              <a:ahLst/>
              <a:cxnLst/>
              <a:rect l="l" t="t" r="r" b="b"/>
              <a:pathLst>
                <a:path w="86" h="98" extrusionOk="0">
                  <a:moveTo>
                    <a:pt x="55" y="14"/>
                  </a:moveTo>
                  <a:cubicBezTo>
                    <a:pt x="55" y="27"/>
                    <a:pt x="55" y="27"/>
                    <a:pt x="55" y="27"/>
                  </a:cubicBezTo>
                  <a:cubicBezTo>
                    <a:pt x="59" y="28"/>
                    <a:pt x="62" y="30"/>
                    <a:pt x="65" y="33"/>
                  </a:cubicBezTo>
                  <a:cubicBezTo>
                    <a:pt x="71" y="39"/>
                    <a:pt x="74" y="47"/>
                    <a:pt x="74" y="55"/>
                  </a:cubicBezTo>
                  <a:cubicBezTo>
                    <a:pt x="74" y="63"/>
                    <a:pt x="71" y="71"/>
                    <a:pt x="65" y="76"/>
                  </a:cubicBezTo>
                  <a:cubicBezTo>
                    <a:pt x="59" y="82"/>
                    <a:pt x="51" y="85"/>
                    <a:pt x="43" y="85"/>
                  </a:cubicBezTo>
                  <a:cubicBezTo>
                    <a:pt x="35" y="85"/>
                    <a:pt x="27" y="82"/>
                    <a:pt x="22" y="76"/>
                  </a:cubicBezTo>
                  <a:cubicBezTo>
                    <a:pt x="16" y="71"/>
                    <a:pt x="13" y="63"/>
                    <a:pt x="13" y="55"/>
                  </a:cubicBezTo>
                  <a:cubicBezTo>
                    <a:pt x="13" y="47"/>
                    <a:pt x="16" y="39"/>
                    <a:pt x="22" y="33"/>
                  </a:cubicBezTo>
                  <a:cubicBezTo>
                    <a:pt x="24" y="30"/>
                    <a:pt x="27" y="28"/>
                    <a:pt x="31" y="27"/>
                  </a:cubicBezTo>
                  <a:cubicBezTo>
                    <a:pt x="31" y="14"/>
                    <a:pt x="31" y="14"/>
                    <a:pt x="31" y="14"/>
                  </a:cubicBezTo>
                  <a:cubicBezTo>
                    <a:pt x="13" y="19"/>
                    <a:pt x="0" y="35"/>
                    <a:pt x="0" y="55"/>
                  </a:cubicBezTo>
                  <a:cubicBezTo>
                    <a:pt x="0" y="78"/>
                    <a:pt x="20" y="98"/>
                    <a:pt x="43" y="98"/>
                  </a:cubicBezTo>
                  <a:cubicBezTo>
                    <a:pt x="67" y="98"/>
                    <a:pt x="86" y="78"/>
                    <a:pt x="86" y="55"/>
                  </a:cubicBezTo>
                  <a:cubicBezTo>
                    <a:pt x="86" y="35"/>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0" name="Google Shape;180;p10"/>
            <p:cNvSpPr/>
            <p:nvPr/>
          </p:nvSpPr>
          <p:spPr>
            <a:xfrm>
              <a:off x="3354" y="2998"/>
              <a:ext cx="143" cy="118"/>
            </a:xfrm>
            <a:custGeom>
              <a:avLst/>
              <a:gdLst/>
              <a:ahLst/>
              <a:cxnLst/>
              <a:rect l="l" t="t" r="r" b="b"/>
              <a:pathLst>
                <a:path w="116" h="96" extrusionOk="0">
                  <a:moveTo>
                    <a:pt x="57" y="1"/>
                  </a:moveTo>
                  <a:cubicBezTo>
                    <a:pt x="53" y="0"/>
                    <a:pt x="48" y="3"/>
                    <a:pt x="48" y="8"/>
                  </a:cubicBezTo>
                  <a:cubicBezTo>
                    <a:pt x="47" y="12"/>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6"/>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1" name="Google Shape;181;p10"/>
            <p:cNvSpPr/>
            <p:nvPr/>
          </p:nvSpPr>
          <p:spPr>
            <a:xfrm>
              <a:off x="3672" y="2822"/>
              <a:ext cx="123" cy="130"/>
            </a:xfrm>
            <a:custGeom>
              <a:avLst/>
              <a:gdLst/>
              <a:ahLst/>
              <a:cxnLst/>
              <a:rect l="l" t="t" r="r" b="b"/>
              <a:pathLst>
                <a:path w="100" h="106" extrusionOk="0">
                  <a:moveTo>
                    <a:pt x="90" y="0"/>
                  </a:moveTo>
                  <a:cubicBezTo>
                    <a:pt x="10" y="0"/>
                    <a:pt x="10" y="0"/>
                    <a:pt x="10" y="0"/>
                  </a:cubicBezTo>
                  <a:cubicBezTo>
                    <a:pt x="4" y="0"/>
                    <a:pt x="0" y="4"/>
                    <a:pt x="0" y="10"/>
                  </a:cubicBezTo>
                  <a:cubicBezTo>
                    <a:pt x="0" y="96"/>
                    <a:pt x="0" y="96"/>
                    <a:pt x="0" y="96"/>
                  </a:cubicBezTo>
                  <a:cubicBezTo>
                    <a:pt x="0" y="102"/>
                    <a:pt x="4" y="106"/>
                    <a:pt x="10" y="106"/>
                  </a:cubicBezTo>
                  <a:cubicBezTo>
                    <a:pt x="90" y="106"/>
                    <a:pt x="90" y="106"/>
                    <a:pt x="90" y="106"/>
                  </a:cubicBezTo>
                  <a:cubicBezTo>
                    <a:pt x="95" y="106"/>
                    <a:pt x="100" y="102"/>
                    <a:pt x="100" y="96"/>
                  </a:cubicBezTo>
                  <a:cubicBezTo>
                    <a:pt x="100" y="10"/>
                    <a:pt x="100" y="10"/>
                    <a:pt x="100" y="10"/>
                  </a:cubicBezTo>
                  <a:cubicBezTo>
                    <a:pt x="100" y="4"/>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6"/>
                    <a:pt x="73" y="66"/>
                    <a:pt x="73" y="66"/>
                  </a:cubicBezTo>
                  <a:cubicBezTo>
                    <a:pt x="26" y="66"/>
                    <a:pt x="26" y="66"/>
                    <a:pt x="26" y="66"/>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2" name="Google Shape;182;p10"/>
            <p:cNvSpPr/>
            <p:nvPr/>
          </p:nvSpPr>
          <p:spPr>
            <a:xfrm>
              <a:off x="3827" y="2838"/>
              <a:ext cx="140" cy="140"/>
            </a:xfrm>
            <a:custGeom>
              <a:avLst/>
              <a:gdLst/>
              <a:ahLst/>
              <a:cxnLst/>
              <a:rect l="l" t="t" r="r" b="b"/>
              <a:pathLst>
                <a:path w="114" h="114" extrusionOk="0">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3" name="Google Shape;183;p10"/>
            <p:cNvSpPr/>
            <p:nvPr/>
          </p:nvSpPr>
          <p:spPr>
            <a:xfrm>
              <a:off x="3836" y="3011"/>
              <a:ext cx="132" cy="109"/>
            </a:xfrm>
            <a:custGeom>
              <a:avLst/>
              <a:gdLst/>
              <a:ahLst/>
              <a:cxnLst/>
              <a:rect l="l" t="t" r="r" b="b"/>
              <a:pathLst>
                <a:path w="108" h="88" extrusionOk="0">
                  <a:moveTo>
                    <a:pt x="108" y="10"/>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7"/>
                    <a:pt x="8" y="4"/>
                  </a:cubicBezTo>
                  <a:cubicBezTo>
                    <a:pt x="6" y="7"/>
                    <a:pt x="5" y="11"/>
                    <a:pt x="5" y="15"/>
                  </a:cubicBezTo>
                  <a:cubicBezTo>
                    <a:pt x="5" y="23"/>
                    <a:pt x="9" y="30"/>
                    <a:pt x="15" y="34"/>
                  </a:cubicBezTo>
                  <a:cubicBezTo>
                    <a:pt x="11" y="33"/>
                    <a:pt x="8" y="33"/>
                    <a:pt x="5" y="31"/>
                  </a:cubicBezTo>
                  <a:cubicBezTo>
                    <a:pt x="5" y="31"/>
                    <a:pt x="5" y="31"/>
                    <a:pt x="5" y="31"/>
                  </a:cubicBezTo>
                  <a:cubicBezTo>
                    <a:pt x="5" y="42"/>
                    <a:pt x="12" y="51"/>
                    <a:pt x="23" y="53"/>
                  </a:cubicBezTo>
                  <a:cubicBezTo>
                    <a:pt x="21" y="53"/>
                    <a:pt x="19" y="54"/>
                    <a:pt x="17" y="54"/>
                  </a:cubicBezTo>
                  <a:cubicBezTo>
                    <a:pt x="15" y="54"/>
                    <a:pt x="14" y="53"/>
                    <a:pt x="13" y="53"/>
                  </a:cubicBezTo>
                  <a:cubicBezTo>
                    <a:pt x="15" y="62"/>
                    <a:pt x="23" y="68"/>
                    <a:pt x="33" y="69"/>
                  </a:cubicBezTo>
                  <a:cubicBezTo>
                    <a:pt x="26" y="74"/>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4" name="Google Shape;184;p10"/>
            <p:cNvSpPr/>
            <p:nvPr/>
          </p:nvSpPr>
          <p:spPr>
            <a:xfrm>
              <a:off x="4032" y="3079"/>
              <a:ext cx="93" cy="97"/>
            </a:xfrm>
            <a:custGeom>
              <a:avLst/>
              <a:gdLst/>
              <a:ahLst/>
              <a:cxnLst/>
              <a:rect l="l" t="t" r="r" b="b"/>
              <a:pathLst>
                <a:path w="93" h="97" extrusionOk="0">
                  <a:moveTo>
                    <a:pt x="49" y="0"/>
                  </a:moveTo>
                  <a:lnTo>
                    <a:pt x="49" y="44"/>
                  </a:lnTo>
                  <a:lnTo>
                    <a:pt x="93" y="0"/>
                  </a:lnTo>
                  <a:lnTo>
                    <a:pt x="93" y="97"/>
                  </a:lnTo>
                  <a:lnTo>
                    <a:pt x="49" y="53"/>
                  </a:lnTo>
                  <a:lnTo>
                    <a:pt x="49" y="97"/>
                  </a:lnTo>
                  <a:lnTo>
                    <a:pt x="0" y="48"/>
                  </a:lnTo>
                  <a:lnTo>
                    <a:pt x="49" y="0"/>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5" name="Google Shape;185;p10"/>
            <p:cNvSpPr/>
            <p:nvPr/>
          </p:nvSpPr>
          <p:spPr>
            <a:xfrm>
              <a:off x="3864" y="3097"/>
              <a:ext cx="140" cy="142"/>
            </a:xfrm>
            <a:custGeom>
              <a:avLst/>
              <a:gdLst/>
              <a:ahLst/>
              <a:cxnLst/>
              <a:rect l="l" t="t" r="r" b="b"/>
              <a:pathLst>
                <a:path w="114" h="115" extrusionOk="0">
                  <a:moveTo>
                    <a:pt x="0" y="83"/>
                  </a:moveTo>
                  <a:cubicBezTo>
                    <a:pt x="10" y="94"/>
                    <a:pt x="10" y="94"/>
                    <a:pt x="10" y="94"/>
                  </a:cubicBezTo>
                  <a:cubicBezTo>
                    <a:pt x="30" y="74"/>
                    <a:pt x="30" y="74"/>
                    <a:pt x="30" y="74"/>
                  </a:cubicBezTo>
                  <a:cubicBezTo>
                    <a:pt x="41" y="85"/>
                    <a:pt x="41" y="85"/>
                    <a:pt x="41" y="85"/>
                  </a:cubicBezTo>
                  <a:cubicBezTo>
                    <a:pt x="21" y="105"/>
                    <a:pt x="21" y="105"/>
                    <a:pt x="21" y="105"/>
                  </a:cubicBezTo>
                  <a:cubicBezTo>
                    <a:pt x="31" y="115"/>
                    <a:pt x="31" y="115"/>
                    <a:pt x="31" y="115"/>
                  </a:cubicBezTo>
                  <a:cubicBezTo>
                    <a:pt x="51" y="95"/>
                    <a:pt x="51" y="95"/>
                    <a:pt x="51" y="95"/>
                  </a:cubicBezTo>
                  <a:cubicBezTo>
                    <a:pt x="64" y="108"/>
                    <a:pt x="64" y="108"/>
                    <a:pt x="64" y="108"/>
                  </a:cubicBezTo>
                  <a:cubicBezTo>
                    <a:pt x="74" y="98"/>
                    <a:pt x="74" y="98"/>
                    <a:pt x="74" y="98"/>
                  </a:cubicBezTo>
                  <a:cubicBezTo>
                    <a:pt x="17" y="41"/>
                    <a:pt x="17" y="41"/>
                    <a:pt x="17" y="41"/>
                  </a:cubicBezTo>
                  <a:cubicBezTo>
                    <a:pt x="7" y="51"/>
                    <a:pt x="7" y="51"/>
                    <a:pt x="7" y="51"/>
                  </a:cubicBezTo>
                  <a:cubicBezTo>
                    <a:pt x="20" y="63"/>
                    <a:pt x="20" y="63"/>
                    <a:pt x="20" y="63"/>
                  </a:cubicBezTo>
                  <a:lnTo>
                    <a:pt x="0" y="83"/>
                  </a:lnTo>
                  <a:close/>
                  <a:moveTo>
                    <a:pt x="84" y="31"/>
                  </a:moveTo>
                  <a:cubicBezTo>
                    <a:pt x="65" y="13"/>
                    <a:pt x="41" y="27"/>
                    <a:pt x="26" y="40"/>
                  </a:cubicBezTo>
                  <a:cubicBezTo>
                    <a:pt x="75" y="89"/>
                    <a:pt x="75" y="89"/>
                    <a:pt x="75" y="89"/>
                  </a:cubicBezTo>
                  <a:cubicBezTo>
                    <a:pt x="88" y="74"/>
                    <a:pt x="102" y="50"/>
                    <a:pt x="84" y="31"/>
                  </a:cubicBezTo>
                  <a:close/>
                  <a:moveTo>
                    <a:pt x="93" y="36"/>
                  </a:moveTo>
                  <a:cubicBezTo>
                    <a:pt x="79" y="22"/>
                    <a:pt x="79" y="22"/>
                    <a:pt x="79" y="22"/>
                  </a:cubicBezTo>
                  <a:cubicBezTo>
                    <a:pt x="100" y="0"/>
                    <a:pt x="100" y="0"/>
                    <a:pt x="100" y="0"/>
                  </a:cubicBezTo>
                  <a:cubicBezTo>
                    <a:pt x="114" y="15"/>
                    <a:pt x="114" y="15"/>
                    <a:pt x="114" y="15"/>
                  </a:cubicBezTo>
                  <a:lnTo>
                    <a:pt x="93" y="3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6" name="Google Shape;186;p10"/>
            <p:cNvSpPr/>
            <p:nvPr/>
          </p:nvSpPr>
          <p:spPr>
            <a:xfrm>
              <a:off x="3521" y="2982"/>
              <a:ext cx="141" cy="139"/>
            </a:xfrm>
            <a:custGeom>
              <a:avLst/>
              <a:gdLst/>
              <a:ahLst/>
              <a:cxnLst/>
              <a:rect l="l" t="t" r="r" b="b"/>
              <a:pathLst>
                <a:path w="115" h="113" extrusionOk="0">
                  <a:moveTo>
                    <a:pt x="110" y="37"/>
                  </a:moveTo>
                  <a:cubicBezTo>
                    <a:pt x="104" y="16"/>
                    <a:pt x="93" y="0"/>
                    <a:pt x="86" y="2"/>
                  </a:cubicBezTo>
                  <a:cubicBezTo>
                    <a:pt x="86" y="2"/>
                    <a:pt x="86" y="2"/>
                    <a:pt x="86" y="2"/>
                  </a:cubicBezTo>
                  <a:cubicBezTo>
                    <a:pt x="77" y="5"/>
                    <a:pt x="77" y="5"/>
                    <a:pt x="77" y="5"/>
                  </a:cubicBezTo>
                  <a:cubicBezTo>
                    <a:pt x="77" y="5"/>
                    <a:pt x="60" y="26"/>
                    <a:pt x="32" y="40"/>
                  </a:cubicBezTo>
                  <a:cubicBezTo>
                    <a:pt x="33" y="45"/>
                    <a:pt x="34" y="50"/>
                    <a:pt x="36" y="57"/>
                  </a:cubicBezTo>
                  <a:cubicBezTo>
                    <a:pt x="37" y="64"/>
                    <a:pt x="39" y="69"/>
                    <a:pt x="42" y="74"/>
                  </a:cubicBezTo>
                  <a:cubicBezTo>
                    <a:pt x="73" y="72"/>
                    <a:pt x="98" y="82"/>
                    <a:pt x="98" y="82"/>
                  </a:cubicBezTo>
                  <a:cubicBezTo>
                    <a:pt x="106" y="79"/>
                    <a:pt x="106" y="79"/>
                    <a:pt x="106" y="79"/>
                  </a:cubicBezTo>
                  <a:cubicBezTo>
                    <a:pt x="106" y="79"/>
                    <a:pt x="106" y="79"/>
                    <a:pt x="106" y="79"/>
                  </a:cubicBezTo>
                  <a:cubicBezTo>
                    <a:pt x="114" y="77"/>
                    <a:pt x="115" y="58"/>
                    <a:pt x="110" y="37"/>
                  </a:cubicBezTo>
                  <a:close/>
                  <a:moveTo>
                    <a:pt x="102" y="74"/>
                  </a:moveTo>
                  <a:cubicBezTo>
                    <a:pt x="101" y="75"/>
                    <a:pt x="99" y="74"/>
                    <a:pt x="99" y="73"/>
                  </a:cubicBezTo>
                  <a:cubicBezTo>
                    <a:pt x="97" y="72"/>
                    <a:pt x="95" y="70"/>
                    <a:pt x="93" y="68"/>
                  </a:cubicBezTo>
                  <a:cubicBezTo>
                    <a:pt x="89" y="62"/>
                    <a:pt x="85" y="54"/>
                    <a:pt x="83" y="44"/>
                  </a:cubicBezTo>
                  <a:cubicBezTo>
                    <a:pt x="80" y="35"/>
                    <a:pt x="79" y="26"/>
                    <a:pt x="80" y="19"/>
                  </a:cubicBezTo>
                  <a:cubicBezTo>
                    <a:pt x="80" y="16"/>
                    <a:pt x="81" y="13"/>
                    <a:pt x="82" y="11"/>
                  </a:cubicBezTo>
                  <a:cubicBezTo>
                    <a:pt x="82" y="10"/>
                    <a:pt x="83" y="9"/>
                    <a:pt x="84" y="9"/>
                  </a:cubicBezTo>
                  <a:cubicBezTo>
                    <a:pt x="85" y="9"/>
                    <a:pt x="87" y="9"/>
                    <a:pt x="87" y="10"/>
                  </a:cubicBezTo>
                  <a:cubicBezTo>
                    <a:pt x="89" y="11"/>
                    <a:pt x="91" y="13"/>
                    <a:pt x="93" y="16"/>
                  </a:cubicBezTo>
                  <a:cubicBezTo>
                    <a:pt x="97" y="21"/>
                    <a:pt x="101" y="30"/>
                    <a:pt x="103" y="39"/>
                  </a:cubicBezTo>
                  <a:cubicBezTo>
                    <a:pt x="106" y="48"/>
                    <a:pt x="107" y="57"/>
                    <a:pt x="106" y="64"/>
                  </a:cubicBezTo>
                  <a:cubicBezTo>
                    <a:pt x="105" y="67"/>
                    <a:pt x="105" y="70"/>
                    <a:pt x="104" y="72"/>
                  </a:cubicBezTo>
                  <a:cubicBezTo>
                    <a:pt x="103" y="73"/>
                    <a:pt x="103" y="74"/>
                    <a:pt x="102" y="74"/>
                  </a:cubicBezTo>
                  <a:close/>
                  <a:moveTo>
                    <a:pt x="28" y="59"/>
                  </a:moveTo>
                  <a:cubicBezTo>
                    <a:pt x="27" y="53"/>
                    <a:pt x="26" y="48"/>
                    <a:pt x="25" y="43"/>
                  </a:cubicBezTo>
                  <a:cubicBezTo>
                    <a:pt x="20" y="45"/>
                    <a:pt x="16" y="46"/>
                    <a:pt x="11" y="48"/>
                  </a:cubicBezTo>
                  <a:cubicBezTo>
                    <a:pt x="4" y="50"/>
                    <a:pt x="4" y="50"/>
                    <a:pt x="4" y="50"/>
                  </a:cubicBezTo>
                  <a:cubicBezTo>
                    <a:pt x="0" y="61"/>
                    <a:pt x="0" y="61"/>
                    <a:pt x="0" y="61"/>
                  </a:cubicBezTo>
                  <a:cubicBezTo>
                    <a:pt x="3" y="71"/>
                    <a:pt x="3" y="71"/>
                    <a:pt x="3" y="71"/>
                  </a:cubicBezTo>
                  <a:cubicBezTo>
                    <a:pt x="11" y="79"/>
                    <a:pt x="11" y="79"/>
                    <a:pt x="11" y="79"/>
                  </a:cubicBezTo>
                  <a:cubicBezTo>
                    <a:pt x="11" y="79"/>
                    <a:pt x="11" y="79"/>
                    <a:pt x="19" y="77"/>
                  </a:cubicBezTo>
                  <a:cubicBezTo>
                    <a:pt x="24" y="76"/>
                    <a:pt x="28" y="75"/>
                    <a:pt x="34" y="74"/>
                  </a:cubicBezTo>
                  <a:cubicBezTo>
                    <a:pt x="32" y="70"/>
                    <a:pt x="30" y="64"/>
                    <a:pt x="28" y="59"/>
                  </a:cubicBezTo>
                  <a:close/>
                  <a:moveTo>
                    <a:pt x="47" y="78"/>
                  </a:moveTo>
                  <a:cubicBezTo>
                    <a:pt x="32" y="79"/>
                    <a:pt x="32" y="79"/>
                    <a:pt x="32" y="79"/>
                  </a:cubicBezTo>
                  <a:cubicBezTo>
                    <a:pt x="50" y="111"/>
                    <a:pt x="50" y="111"/>
                    <a:pt x="50" y="111"/>
                  </a:cubicBezTo>
                  <a:cubicBezTo>
                    <a:pt x="51" y="112"/>
                    <a:pt x="53" y="113"/>
                    <a:pt x="54" y="112"/>
                  </a:cubicBezTo>
                  <a:cubicBezTo>
                    <a:pt x="66" y="103"/>
                    <a:pt x="66" y="103"/>
                    <a:pt x="66" y="103"/>
                  </a:cubicBezTo>
                  <a:cubicBezTo>
                    <a:pt x="67" y="102"/>
                    <a:pt x="67" y="100"/>
                    <a:pt x="66" y="99"/>
                  </a:cubicBezTo>
                  <a:lnTo>
                    <a:pt x="47" y="78"/>
                  </a:lnTo>
                  <a:close/>
                  <a:moveTo>
                    <a:pt x="96" y="54"/>
                  </a:moveTo>
                  <a:cubicBezTo>
                    <a:pt x="96" y="54"/>
                    <a:pt x="95" y="54"/>
                    <a:pt x="95" y="54"/>
                  </a:cubicBezTo>
                  <a:cubicBezTo>
                    <a:pt x="94" y="53"/>
                    <a:pt x="94" y="53"/>
                    <a:pt x="93" y="52"/>
                  </a:cubicBezTo>
                  <a:cubicBezTo>
                    <a:pt x="91" y="49"/>
                    <a:pt x="90" y="46"/>
                    <a:pt x="89" y="43"/>
                  </a:cubicBezTo>
                  <a:cubicBezTo>
                    <a:pt x="88" y="39"/>
                    <a:pt x="88" y="36"/>
                    <a:pt x="88" y="33"/>
                  </a:cubicBezTo>
                  <a:cubicBezTo>
                    <a:pt x="88" y="32"/>
                    <a:pt x="88" y="31"/>
                    <a:pt x="89" y="30"/>
                  </a:cubicBezTo>
                  <a:cubicBezTo>
                    <a:pt x="89" y="30"/>
                    <a:pt x="89" y="29"/>
                    <a:pt x="90" y="29"/>
                  </a:cubicBezTo>
                  <a:cubicBezTo>
                    <a:pt x="90" y="29"/>
                    <a:pt x="90" y="29"/>
                    <a:pt x="91" y="29"/>
                  </a:cubicBezTo>
                  <a:cubicBezTo>
                    <a:pt x="91" y="30"/>
                    <a:pt x="92" y="31"/>
                    <a:pt x="93" y="32"/>
                  </a:cubicBezTo>
                  <a:cubicBezTo>
                    <a:pt x="94" y="34"/>
                    <a:pt x="96" y="37"/>
                    <a:pt x="97" y="41"/>
                  </a:cubicBezTo>
                  <a:cubicBezTo>
                    <a:pt x="98" y="44"/>
                    <a:pt x="98" y="48"/>
                    <a:pt x="98" y="50"/>
                  </a:cubicBezTo>
                  <a:cubicBezTo>
                    <a:pt x="98" y="52"/>
                    <a:pt x="98" y="53"/>
                    <a:pt x="97" y="53"/>
                  </a:cubicBezTo>
                  <a:cubicBezTo>
                    <a:pt x="97" y="54"/>
                    <a:pt x="97" y="54"/>
                    <a:pt x="96" y="5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7" name="Google Shape;187;p10"/>
            <p:cNvSpPr/>
            <p:nvPr/>
          </p:nvSpPr>
          <p:spPr>
            <a:xfrm>
              <a:off x="3688" y="2986"/>
              <a:ext cx="129" cy="130"/>
            </a:xfrm>
            <a:custGeom>
              <a:avLst/>
              <a:gdLst/>
              <a:ahLst/>
              <a:cxnLst/>
              <a:rect l="l" t="t" r="r" b="b"/>
              <a:pathLst>
                <a:path w="105" h="106" extrusionOk="0">
                  <a:moveTo>
                    <a:pt x="100" y="30"/>
                  </a:moveTo>
                  <a:cubicBezTo>
                    <a:pt x="91" y="29"/>
                    <a:pt x="82" y="28"/>
                    <a:pt x="71" y="27"/>
                  </a:cubicBezTo>
                  <a:cubicBezTo>
                    <a:pt x="88" y="10"/>
                    <a:pt x="88" y="10"/>
                    <a:pt x="88" y="10"/>
                  </a:cubicBezTo>
                  <a:cubicBezTo>
                    <a:pt x="82" y="4"/>
                    <a:pt x="82" y="4"/>
                    <a:pt x="82" y="4"/>
                  </a:cubicBezTo>
                  <a:cubicBezTo>
                    <a:pt x="59" y="27"/>
                    <a:pt x="59" y="27"/>
                    <a:pt x="59" y="27"/>
                  </a:cubicBezTo>
                  <a:cubicBezTo>
                    <a:pt x="57" y="27"/>
                    <a:pt x="54" y="27"/>
                    <a:pt x="52" y="27"/>
                  </a:cubicBezTo>
                  <a:cubicBezTo>
                    <a:pt x="52" y="27"/>
                    <a:pt x="52" y="27"/>
                    <a:pt x="52" y="27"/>
                  </a:cubicBezTo>
                  <a:cubicBezTo>
                    <a:pt x="26" y="0"/>
                    <a:pt x="26" y="0"/>
                    <a:pt x="26" y="0"/>
                  </a:cubicBezTo>
                  <a:cubicBezTo>
                    <a:pt x="19" y="7"/>
                    <a:pt x="19" y="7"/>
                    <a:pt x="19" y="7"/>
                  </a:cubicBezTo>
                  <a:cubicBezTo>
                    <a:pt x="39" y="27"/>
                    <a:pt x="39" y="27"/>
                    <a:pt x="39" y="27"/>
                  </a:cubicBezTo>
                  <a:cubicBezTo>
                    <a:pt x="27" y="27"/>
                    <a:pt x="15" y="28"/>
                    <a:pt x="4" y="30"/>
                  </a:cubicBezTo>
                  <a:cubicBezTo>
                    <a:pt x="1" y="41"/>
                    <a:pt x="0" y="53"/>
                    <a:pt x="0" y="66"/>
                  </a:cubicBezTo>
                  <a:cubicBezTo>
                    <a:pt x="0" y="79"/>
                    <a:pt x="1" y="91"/>
                    <a:pt x="4" y="102"/>
                  </a:cubicBezTo>
                  <a:cubicBezTo>
                    <a:pt x="19" y="104"/>
                    <a:pt x="35" y="106"/>
                    <a:pt x="52" y="106"/>
                  </a:cubicBezTo>
                  <a:cubicBezTo>
                    <a:pt x="69" y="106"/>
                    <a:pt x="86" y="104"/>
                    <a:pt x="100" y="102"/>
                  </a:cubicBezTo>
                  <a:cubicBezTo>
                    <a:pt x="103" y="91"/>
                    <a:pt x="105" y="79"/>
                    <a:pt x="105" y="66"/>
                  </a:cubicBezTo>
                  <a:cubicBezTo>
                    <a:pt x="105" y="53"/>
                    <a:pt x="103" y="41"/>
                    <a:pt x="100" y="30"/>
                  </a:cubicBezTo>
                  <a:close/>
                  <a:moveTo>
                    <a:pt x="88" y="90"/>
                  </a:moveTo>
                  <a:cubicBezTo>
                    <a:pt x="77" y="92"/>
                    <a:pt x="65" y="92"/>
                    <a:pt x="52" y="92"/>
                  </a:cubicBezTo>
                  <a:cubicBezTo>
                    <a:pt x="39" y="92"/>
                    <a:pt x="27" y="92"/>
                    <a:pt x="16" y="90"/>
                  </a:cubicBezTo>
                  <a:cubicBezTo>
                    <a:pt x="14" y="83"/>
                    <a:pt x="13" y="75"/>
                    <a:pt x="13" y="66"/>
                  </a:cubicBezTo>
                  <a:cubicBezTo>
                    <a:pt x="13" y="58"/>
                    <a:pt x="14" y="49"/>
                    <a:pt x="16" y="42"/>
                  </a:cubicBezTo>
                  <a:cubicBezTo>
                    <a:pt x="27" y="41"/>
                    <a:pt x="39" y="40"/>
                    <a:pt x="52" y="40"/>
                  </a:cubicBezTo>
                  <a:cubicBezTo>
                    <a:pt x="65" y="40"/>
                    <a:pt x="77" y="41"/>
                    <a:pt x="88" y="42"/>
                  </a:cubicBezTo>
                  <a:cubicBezTo>
                    <a:pt x="90" y="49"/>
                    <a:pt x="92" y="58"/>
                    <a:pt x="92" y="66"/>
                  </a:cubicBezTo>
                  <a:cubicBezTo>
                    <a:pt x="92" y="75"/>
                    <a:pt x="90" y="83"/>
                    <a:pt x="88" y="90"/>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8" name="Google Shape;188;p10"/>
            <p:cNvSpPr/>
            <p:nvPr/>
          </p:nvSpPr>
          <p:spPr>
            <a:xfrm>
              <a:off x="3670" y="3140"/>
              <a:ext cx="157" cy="89"/>
            </a:xfrm>
            <a:custGeom>
              <a:avLst/>
              <a:gdLst/>
              <a:ahLst/>
              <a:cxnLst/>
              <a:rect l="l" t="t" r="r" b="b"/>
              <a:pathLst>
                <a:path w="128" h="72" extrusionOk="0">
                  <a:moveTo>
                    <a:pt x="128" y="51"/>
                  </a:moveTo>
                  <a:cubicBezTo>
                    <a:pt x="128" y="40"/>
                    <a:pt x="121" y="32"/>
                    <a:pt x="112" y="29"/>
                  </a:cubicBezTo>
                  <a:cubicBezTo>
                    <a:pt x="111" y="13"/>
                    <a:pt x="98" y="0"/>
                    <a:pt x="82" y="0"/>
                  </a:cubicBezTo>
                  <a:cubicBezTo>
                    <a:pt x="72" y="0"/>
                    <a:pt x="64" y="5"/>
                    <a:pt x="58" y="12"/>
                  </a:cubicBezTo>
                  <a:cubicBezTo>
                    <a:pt x="55" y="8"/>
                    <a:pt x="51" y="5"/>
                    <a:pt x="45" y="5"/>
                  </a:cubicBezTo>
                  <a:cubicBezTo>
                    <a:pt x="36" y="5"/>
                    <a:pt x="29" y="13"/>
                    <a:pt x="29" y="22"/>
                  </a:cubicBezTo>
                  <a:cubicBezTo>
                    <a:pt x="29" y="23"/>
                    <a:pt x="29" y="24"/>
                    <a:pt x="29" y="24"/>
                  </a:cubicBezTo>
                  <a:cubicBezTo>
                    <a:pt x="27" y="24"/>
                    <a:pt x="26" y="24"/>
                    <a:pt x="24" y="24"/>
                  </a:cubicBezTo>
                  <a:cubicBezTo>
                    <a:pt x="11" y="24"/>
                    <a:pt x="0" y="35"/>
                    <a:pt x="0" y="48"/>
                  </a:cubicBezTo>
                  <a:cubicBezTo>
                    <a:pt x="0" y="62"/>
                    <a:pt x="11" y="72"/>
                    <a:pt x="24" y="72"/>
                  </a:cubicBezTo>
                  <a:cubicBezTo>
                    <a:pt x="106" y="72"/>
                    <a:pt x="106" y="72"/>
                    <a:pt x="106" y="72"/>
                  </a:cubicBezTo>
                  <a:cubicBezTo>
                    <a:pt x="106" y="72"/>
                    <a:pt x="106" y="72"/>
                    <a:pt x="106" y="72"/>
                  </a:cubicBezTo>
                  <a:cubicBezTo>
                    <a:pt x="118" y="72"/>
                    <a:pt x="128" y="63"/>
                    <a:pt x="128" y="5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89" name="Google Shape;189;p10"/>
            <p:cNvSpPr/>
            <p:nvPr/>
          </p:nvSpPr>
          <p:spPr>
            <a:xfrm>
              <a:off x="3524" y="3140"/>
              <a:ext cx="108" cy="89"/>
            </a:xfrm>
            <a:custGeom>
              <a:avLst/>
              <a:gdLst/>
              <a:ahLst/>
              <a:cxnLst/>
              <a:rect l="l" t="t" r="r" b="b"/>
              <a:pathLst>
                <a:path w="88" h="72" extrusionOk="0">
                  <a:moveTo>
                    <a:pt x="0" y="0"/>
                  </a:moveTo>
                  <a:cubicBezTo>
                    <a:pt x="0" y="72"/>
                    <a:pt x="0" y="72"/>
                    <a:pt x="0" y="72"/>
                  </a:cubicBezTo>
                  <a:cubicBezTo>
                    <a:pt x="88" y="72"/>
                    <a:pt x="88" y="72"/>
                    <a:pt x="88" y="72"/>
                  </a:cubicBezTo>
                  <a:cubicBezTo>
                    <a:pt x="88" y="0"/>
                    <a:pt x="88" y="0"/>
                    <a:pt x="88" y="0"/>
                  </a:cubicBezTo>
                  <a:lnTo>
                    <a:pt x="0" y="0"/>
                  </a:lnTo>
                  <a:close/>
                  <a:moveTo>
                    <a:pt x="83" y="67"/>
                  </a:moveTo>
                  <a:cubicBezTo>
                    <a:pt x="5" y="67"/>
                    <a:pt x="5" y="67"/>
                    <a:pt x="5" y="67"/>
                  </a:cubicBezTo>
                  <a:cubicBezTo>
                    <a:pt x="5" y="6"/>
                    <a:pt x="5" y="6"/>
                    <a:pt x="5" y="6"/>
                  </a:cubicBezTo>
                  <a:cubicBezTo>
                    <a:pt x="83" y="6"/>
                    <a:pt x="83" y="6"/>
                    <a:pt x="83" y="6"/>
                  </a:cubicBezTo>
                  <a:lnTo>
                    <a:pt x="83" y="67"/>
                  </a:lnTo>
                  <a:close/>
                  <a:moveTo>
                    <a:pt x="61" y="20"/>
                  </a:moveTo>
                  <a:cubicBezTo>
                    <a:pt x="61" y="24"/>
                    <a:pt x="64" y="28"/>
                    <a:pt x="69" y="28"/>
                  </a:cubicBezTo>
                  <a:cubicBezTo>
                    <a:pt x="74" y="28"/>
                    <a:pt x="77" y="24"/>
                    <a:pt x="77" y="20"/>
                  </a:cubicBezTo>
                  <a:cubicBezTo>
                    <a:pt x="77" y="15"/>
                    <a:pt x="74" y="11"/>
                    <a:pt x="69" y="11"/>
                  </a:cubicBezTo>
                  <a:cubicBezTo>
                    <a:pt x="64" y="11"/>
                    <a:pt x="61" y="15"/>
                    <a:pt x="61" y="20"/>
                  </a:cubicBezTo>
                  <a:close/>
                  <a:moveTo>
                    <a:pt x="77" y="61"/>
                  </a:moveTo>
                  <a:cubicBezTo>
                    <a:pt x="11" y="61"/>
                    <a:pt x="11" y="61"/>
                    <a:pt x="11" y="61"/>
                  </a:cubicBezTo>
                  <a:cubicBezTo>
                    <a:pt x="27" y="17"/>
                    <a:pt x="27" y="17"/>
                    <a:pt x="27" y="17"/>
                  </a:cubicBezTo>
                  <a:cubicBezTo>
                    <a:pt x="50" y="45"/>
                    <a:pt x="50" y="45"/>
                    <a:pt x="50" y="45"/>
                  </a:cubicBezTo>
                  <a:cubicBezTo>
                    <a:pt x="61" y="36"/>
                    <a:pt x="61" y="36"/>
                    <a:pt x="61" y="36"/>
                  </a:cubicBezTo>
                  <a:lnTo>
                    <a:pt x="77" y="6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0" name="Google Shape;190;p10"/>
            <p:cNvSpPr/>
            <p:nvPr/>
          </p:nvSpPr>
          <p:spPr>
            <a:xfrm>
              <a:off x="3366" y="3121"/>
              <a:ext cx="105" cy="105"/>
            </a:xfrm>
            <a:custGeom>
              <a:avLst/>
              <a:gdLst/>
              <a:ahLst/>
              <a:cxnLst/>
              <a:rect l="l" t="t" r="r" b="b"/>
              <a:pathLst>
                <a:path w="85" h="86" extrusionOk="0">
                  <a:moveTo>
                    <a:pt x="57" y="58"/>
                  </a:moveTo>
                  <a:cubicBezTo>
                    <a:pt x="64" y="51"/>
                    <a:pt x="73" y="47"/>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8"/>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0"/>
                  </a:cubicBezTo>
                  <a:cubicBezTo>
                    <a:pt x="40" y="60"/>
                    <a:pt x="35" y="72"/>
                    <a:pt x="36" y="85"/>
                  </a:cubicBezTo>
                  <a:lnTo>
                    <a:pt x="24" y="85"/>
                  </a:lnTo>
                  <a:close/>
                  <a:moveTo>
                    <a:pt x="49" y="7"/>
                  </a:moveTo>
                  <a:cubicBezTo>
                    <a:pt x="59" y="2"/>
                    <a:pt x="69" y="0"/>
                    <a:pt x="80" y="0"/>
                  </a:cubicBezTo>
                  <a:cubicBezTo>
                    <a:pt x="80" y="0"/>
                    <a:pt x="80" y="0"/>
                    <a:pt x="80" y="0"/>
                  </a:cubicBezTo>
                  <a:cubicBezTo>
                    <a:pt x="80" y="11"/>
                    <a:pt x="80" y="11"/>
                    <a:pt x="80" y="11"/>
                  </a:cubicBezTo>
                  <a:cubicBezTo>
                    <a:pt x="61" y="12"/>
                    <a:pt x="44" y="20"/>
                    <a:pt x="31" y="34"/>
                  </a:cubicBezTo>
                  <a:cubicBezTo>
                    <a:pt x="18" y="48"/>
                    <a:pt x="11" y="66"/>
                    <a:pt x="12" y="85"/>
                  </a:cubicBezTo>
                  <a:cubicBezTo>
                    <a:pt x="0" y="86"/>
                    <a:pt x="0" y="86"/>
                    <a:pt x="0" y="86"/>
                  </a:cubicBezTo>
                  <a:cubicBezTo>
                    <a:pt x="0" y="75"/>
                    <a:pt x="1" y="65"/>
                    <a:pt x="5" y="54"/>
                  </a:cubicBezTo>
                  <a:cubicBezTo>
                    <a:pt x="9" y="44"/>
                    <a:pt x="14" y="34"/>
                    <a:pt x="22" y="26"/>
                  </a:cubicBezTo>
                  <a:cubicBezTo>
                    <a:pt x="30" y="18"/>
                    <a:pt x="39" y="11"/>
                    <a:pt x="49" y="7"/>
                  </a:cubicBezTo>
                  <a:close/>
                  <a:moveTo>
                    <a:pt x="75" y="83"/>
                  </a:moveTo>
                  <a:cubicBezTo>
                    <a:pt x="77" y="85"/>
                    <a:pt x="81" y="85"/>
                    <a:pt x="83" y="83"/>
                  </a:cubicBezTo>
                  <a:cubicBezTo>
                    <a:pt x="85" y="80"/>
                    <a:pt x="85" y="76"/>
                    <a:pt x="83" y="74"/>
                  </a:cubicBezTo>
                  <a:cubicBezTo>
                    <a:pt x="80" y="72"/>
                    <a:pt x="77" y="72"/>
                    <a:pt x="74" y="75"/>
                  </a:cubicBezTo>
                  <a:cubicBezTo>
                    <a:pt x="72" y="77"/>
                    <a:pt x="72" y="81"/>
                    <a:pt x="75" y="83"/>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1" name="Google Shape;191;p10"/>
            <p:cNvSpPr/>
            <p:nvPr/>
          </p:nvSpPr>
          <p:spPr>
            <a:xfrm>
              <a:off x="1907" y="1484"/>
              <a:ext cx="59" cy="80"/>
            </a:xfrm>
            <a:custGeom>
              <a:avLst/>
              <a:gdLst/>
              <a:ahLst/>
              <a:cxnLst/>
              <a:rect l="l" t="t" r="r" b="b"/>
              <a:pathLst>
                <a:path w="48" h="65" extrusionOk="0">
                  <a:moveTo>
                    <a:pt x="46" y="8"/>
                  </a:moveTo>
                  <a:cubicBezTo>
                    <a:pt x="42" y="8"/>
                    <a:pt x="42" y="8"/>
                    <a:pt x="42" y="8"/>
                  </a:cubicBezTo>
                  <a:cubicBezTo>
                    <a:pt x="42" y="12"/>
                    <a:pt x="42" y="12"/>
                    <a:pt x="42" y="12"/>
                  </a:cubicBezTo>
                  <a:cubicBezTo>
                    <a:pt x="44" y="12"/>
                    <a:pt x="44" y="12"/>
                    <a:pt x="44" y="12"/>
                  </a:cubicBezTo>
                  <a:cubicBezTo>
                    <a:pt x="44" y="44"/>
                    <a:pt x="44" y="44"/>
                    <a:pt x="44" y="44"/>
                  </a:cubicBezTo>
                  <a:cubicBezTo>
                    <a:pt x="28" y="44"/>
                    <a:pt x="28" y="44"/>
                    <a:pt x="28" y="44"/>
                  </a:cubicBezTo>
                  <a:cubicBezTo>
                    <a:pt x="28" y="61"/>
                    <a:pt x="28" y="61"/>
                    <a:pt x="28" y="61"/>
                  </a:cubicBezTo>
                  <a:cubicBezTo>
                    <a:pt x="4" y="61"/>
                    <a:pt x="4" y="61"/>
                    <a:pt x="4" y="61"/>
                  </a:cubicBezTo>
                  <a:cubicBezTo>
                    <a:pt x="4" y="12"/>
                    <a:pt x="4" y="12"/>
                    <a:pt x="4" y="12"/>
                  </a:cubicBezTo>
                  <a:cubicBezTo>
                    <a:pt x="6" y="12"/>
                    <a:pt x="6" y="12"/>
                    <a:pt x="6" y="12"/>
                  </a:cubicBezTo>
                  <a:cubicBezTo>
                    <a:pt x="6" y="8"/>
                    <a:pt x="6" y="8"/>
                    <a:pt x="6" y="8"/>
                  </a:cubicBezTo>
                  <a:cubicBezTo>
                    <a:pt x="2" y="8"/>
                    <a:pt x="2" y="8"/>
                    <a:pt x="2" y="8"/>
                  </a:cubicBezTo>
                  <a:cubicBezTo>
                    <a:pt x="1" y="8"/>
                    <a:pt x="0" y="9"/>
                    <a:pt x="0" y="10"/>
                  </a:cubicBezTo>
                  <a:cubicBezTo>
                    <a:pt x="0" y="63"/>
                    <a:pt x="0" y="63"/>
                    <a:pt x="0" y="63"/>
                  </a:cubicBezTo>
                  <a:cubicBezTo>
                    <a:pt x="0" y="64"/>
                    <a:pt x="1" y="65"/>
                    <a:pt x="2" y="65"/>
                  </a:cubicBezTo>
                  <a:cubicBezTo>
                    <a:pt x="34" y="65"/>
                    <a:pt x="34" y="65"/>
                    <a:pt x="34" y="65"/>
                  </a:cubicBezTo>
                  <a:cubicBezTo>
                    <a:pt x="48" y="50"/>
                    <a:pt x="48" y="50"/>
                    <a:pt x="48" y="50"/>
                  </a:cubicBezTo>
                  <a:cubicBezTo>
                    <a:pt x="48" y="10"/>
                    <a:pt x="48" y="10"/>
                    <a:pt x="48" y="10"/>
                  </a:cubicBezTo>
                  <a:cubicBezTo>
                    <a:pt x="48" y="9"/>
                    <a:pt x="48" y="8"/>
                    <a:pt x="46" y="8"/>
                  </a:cubicBezTo>
                  <a:close/>
                  <a:moveTo>
                    <a:pt x="32" y="61"/>
                  </a:moveTo>
                  <a:cubicBezTo>
                    <a:pt x="32" y="49"/>
                    <a:pt x="32" y="49"/>
                    <a:pt x="32" y="49"/>
                  </a:cubicBezTo>
                  <a:cubicBezTo>
                    <a:pt x="44" y="49"/>
                    <a:pt x="44" y="49"/>
                    <a:pt x="44" y="49"/>
                  </a:cubicBezTo>
                  <a:lnTo>
                    <a:pt x="32" y="61"/>
                  </a:lnTo>
                  <a:close/>
                  <a:moveTo>
                    <a:pt x="40" y="8"/>
                  </a:moveTo>
                  <a:cubicBezTo>
                    <a:pt x="32" y="8"/>
                    <a:pt x="32" y="8"/>
                    <a:pt x="32" y="8"/>
                  </a:cubicBezTo>
                  <a:cubicBezTo>
                    <a:pt x="32" y="4"/>
                    <a:pt x="32" y="4"/>
                    <a:pt x="32" y="4"/>
                  </a:cubicBezTo>
                  <a:cubicBezTo>
                    <a:pt x="32" y="2"/>
                    <a:pt x="30" y="0"/>
                    <a:pt x="28" y="0"/>
                  </a:cubicBezTo>
                  <a:cubicBezTo>
                    <a:pt x="20" y="0"/>
                    <a:pt x="20" y="0"/>
                    <a:pt x="20" y="0"/>
                  </a:cubicBezTo>
                  <a:cubicBezTo>
                    <a:pt x="18" y="0"/>
                    <a:pt x="16" y="2"/>
                    <a:pt x="16" y="4"/>
                  </a:cubicBezTo>
                  <a:cubicBezTo>
                    <a:pt x="16" y="8"/>
                    <a:pt x="16" y="8"/>
                    <a:pt x="16" y="8"/>
                  </a:cubicBezTo>
                  <a:cubicBezTo>
                    <a:pt x="8" y="8"/>
                    <a:pt x="8" y="8"/>
                    <a:pt x="8" y="8"/>
                  </a:cubicBezTo>
                  <a:cubicBezTo>
                    <a:pt x="8" y="16"/>
                    <a:pt x="8" y="16"/>
                    <a:pt x="8" y="16"/>
                  </a:cubicBezTo>
                  <a:cubicBezTo>
                    <a:pt x="40" y="16"/>
                    <a:pt x="40" y="16"/>
                    <a:pt x="40" y="16"/>
                  </a:cubicBezTo>
                  <a:lnTo>
                    <a:pt x="40" y="8"/>
                  </a:lnTo>
                  <a:close/>
                  <a:moveTo>
                    <a:pt x="28" y="8"/>
                  </a:moveTo>
                  <a:cubicBezTo>
                    <a:pt x="20" y="8"/>
                    <a:pt x="20" y="8"/>
                    <a:pt x="20" y="8"/>
                  </a:cubicBezTo>
                  <a:cubicBezTo>
                    <a:pt x="20" y="4"/>
                    <a:pt x="20" y="4"/>
                    <a:pt x="20" y="4"/>
                  </a:cubicBezTo>
                  <a:cubicBezTo>
                    <a:pt x="20" y="4"/>
                    <a:pt x="20" y="4"/>
                    <a:pt x="20" y="4"/>
                  </a:cubicBezTo>
                  <a:cubicBezTo>
                    <a:pt x="28" y="4"/>
                    <a:pt x="28" y="4"/>
                    <a:pt x="28" y="4"/>
                  </a:cubicBezTo>
                  <a:cubicBezTo>
                    <a:pt x="28" y="4"/>
                    <a:pt x="28" y="4"/>
                    <a:pt x="28" y="4"/>
                  </a:cubicBezTo>
                  <a:lnTo>
                    <a:pt x="28" y="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2" name="Google Shape;192;p10"/>
            <p:cNvSpPr/>
            <p:nvPr/>
          </p:nvSpPr>
          <p:spPr>
            <a:xfrm>
              <a:off x="1423" y="1972"/>
              <a:ext cx="81" cy="81"/>
            </a:xfrm>
            <a:custGeom>
              <a:avLst/>
              <a:gdLst/>
              <a:ahLst/>
              <a:cxnLst/>
              <a:rect l="l" t="t" r="r" b="b"/>
              <a:pathLst>
                <a:path w="66" h="66" extrusionOk="0">
                  <a:moveTo>
                    <a:pt x="55" y="0"/>
                  </a:moveTo>
                  <a:cubicBezTo>
                    <a:pt x="11" y="0"/>
                    <a:pt x="11" y="0"/>
                    <a:pt x="11" y="0"/>
                  </a:cubicBezTo>
                  <a:cubicBezTo>
                    <a:pt x="5" y="1"/>
                    <a:pt x="0" y="5"/>
                    <a:pt x="0" y="11"/>
                  </a:cubicBezTo>
                  <a:cubicBezTo>
                    <a:pt x="1" y="55"/>
                    <a:pt x="1" y="55"/>
                    <a:pt x="1" y="55"/>
                  </a:cubicBezTo>
                  <a:cubicBezTo>
                    <a:pt x="1" y="61"/>
                    <a:pt x="6" y="66"/>
                    <a:pt x="12" y="66"/>
                  </a:cubicBezTo>
                  <a:cubicBezTo>
                    <a:pt x="55" y="66"/>
                    <a:pt x="55" y="66"/>
                    <a:pt x="55" y="66"/>
                  </a:cubicBezTo>
                  <a:cubicBezTo>
                    <a:pt x="61" y="66"/>
                    <a:pt x="66" y="61"/>
                    <a:pt x="66" y="55"/>
                  </a:cubicBezTo>
                  <a:cubicBezTo>
                    <a:pt x="66" y="11"/>
                    <a:pt x="66" y="11"/>
                    <a:pt x="66" y="11"/>
                  </a:cubicBezTo>
                  <a:cubicBezTo>
                    <a:pt x="66" y="5"/>
                    <a:pt x="61" y="0"/>
                    <a:pt x="55" y="0"/>
                  </a:cubicBezTo>
                  <a:close/>
                  <a:moveTo>
                    <a:pt x="22" y="29"/>
                  </a:moveTo>
                  <a:cubicBezTo>
                    <a:pt x="45" y="29"/>
                    <a:pt x="45" y="29"/>
                    <a:pt x="45" y="29"/>
                  </a:cubicBezTo>
                  <a:cubicBezTo>
                    <a:pt x="46" y="30"/>
                    <a:pt x="46" y="32"/>
                    <a:pt x="46" y="33"/>
                  </a:cubicBezTo>
                  <a:cubicBezTo>
                    <a:pt x="46" y="40"/>
                    <a:pt x="40" y="46"/>
                    <a:pt x="33" y="46"/>
                  </a:cubicBezTo>
                  <a:cubicBezTo>
                    <a:pt x="27" y="46"/>
                    <a:pt x="21" y="40"/>
                    <a:pt x="21" y="33"/>
                  </a:cubicBezTo>
                  <a:cubicBezTo>
                    <a:pt x="21" y="32"/>
                    <a:pt x="21" y="30"/>
                    <a:pt x="22" y="29"/>
                  </a:cubicBezTo>
                  <a:close/>
                  <a:moveTo>
                    <a:pt x="58" y="29"/>
                  </a:moveTo>
                  <a:cubicBezTo>
                    <a:pt x="58" y="45"/>
                    <a:pt x="58" y="45"/>
                    <a:pt x="58" y="45"/>
                  </a:cubicBezTo>
                  <a:cubicBezTo>
                    <a:pt x="58" y="53"/>
                    <a:pt x="58" y="53"/>
                    <a:pt x="58" y="53"/>
                  </a:cubicBezTo>
                  <a:cubicBezTo>
                    <a:pt x="58" y="56"/>
                    <a:pt x="56" y="57"/>
                    <a:pt x="54" y="58"/>
                  </a:cubicBezTo>
                  <a:cubicBezTo>
                    <a:pt x="13" y="58"/>
                    <a:pt x="13" y="58"/>
                    <a:pt x="13" y="58"/>
                  </a:cubicBezTo>
                  <a:cubicBezTo>
                    <a:pt x="11" y="58"/>
                    <a:pt x="9" y="56"/>
                    <a:pt x="9" y="54"/>
                  </a:cubicBezTo>
                  <a:cubicBezTo>
                    <a:pt x="9" y="46"/>
                    <a:pt x="9" y="46"/>
                    <a:pt x="9" y="46"/>
                  </a:cubicBezTo>
                  <a:cubicBezTo>
                    <a:pt x="9" y="29"/>
                    <a:pt x="9" y="29"/>
                    <a:pt x="9" y="29"/>
                  </a:cubicBezTo>
                  <a:cubicBezTo>
                    <a:pt x="9" y="29"/>
                    <a:pt x="9" y="29"/>
                    <a:pt x="9" y="29"/>
                  </a:cubicBezTo>
                  <a:cubicBezTo>
                    <a:pt x="15" y="29"/>
                    <a:pt x="15" y="29"/>
                    <a:pt x="15" y="29"/>
                  </a:cubicBezTo>
                  <a:cubicBezTo>
                    <a:pt x="15" y="30"/>
                    <a:pt x="15" y="32"/>
                    <a:pt x="15" y="33"/>
                  </a:cubicBezTo>
                  <a:cubicBezTo>
                    <a:pt x="15" y="43"/>
                    <a:pt x="23" y="52"/>
                    <a:pt x="33" y="52"/>
                  </a:cubicBezTo>
                  <a:cubicBezTo>
                    <a:pt x="44" y="52"/>
                    <a:pt x="52" y="43"/>
                    <a:pt x="52" y="33"/>
                  </a:cubicBezTo>
                  <a:cubicBezTo>
                    <a:pt x="52" y="32"/>
                    <a:pt x="52" y="30"/>
                    <a:pt x="51" y="29"/>
                  </a:cubicBezTo>
                  <a:cubicBezTo>
                    <a:pt x="58" y="29"/>
                    <a:pt x="58" y="29"/>
                    <a:pt x="58" y="29"/>
                  </a:cubicBezTo>
                  <a:close/>
                  <a:moveTo>
                    <a:pt x="58" y="15"/>
                  </a:moveTo>
                  <a:cubicBezTo>
                    <a:pt x="58" y="16"/>
                    <a:pt x="57" y="17"/>
                    <a:pt x="56" y="17"/>
                  </a:cubicBezTo>
                  <a:cubicBezTo>
                    <a:pt x="52" y="17"/>
                    <a:pt x="52" y="17"/>
                    <a:pt x="52" y="17"/>
                  </a:cubicBezTo>
                  <a:cubicBezTo>
                    <a:pt x="51" y="17"/>
                    <a:pt x="50" y="16"/>
                    <a:pt x="50" y="15"/>
                  </a:cubicBezTo>
                  <a:cubicBezTo>
                    <a:pt x="50" y="10"/>
                    <a:pt x="50" y="10"/>
                    <a:pt x="50" y="10"/>
                  </a:cubicBezTo>
                  <a:cubicBezTo>
                    <a:pt x="50" y="9"/>
                    <a:pt x="50" y="8"/>
                    <a:pt x="52" y="8"/>
                  </a:cubicBezTo>
                  <a:cubicBezTo>
                    <a:pt x="56" y="8"/>
                    <a:pt x="56" y="8"/>
                    <a:pt x="56" y="8"/>
                  </a:cubicBezTo>
                  <a:cubicBezTo>
                    <a:pt x="57" y="8"/>
                    <a:pt x="58" y="9"/>
                    <a:pt x="58" y="10"/>
                  </a:cubicBezTo>
                  <a:lnTo>
                    <a:pt x="58" y="1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3" name="Google Shape;193;p10"/>
            <p:cNvSpPr/>
            <p:nvPr/>
          </p:nvSpPr>
          <p:spPr>
            <a:xfrm>
              <a:off x="1440" y="960"/>
              <a:ext cx="75" cy="75"/>
            </a:xfrm>
            <a:custGeom>
              <a:avLst/>
              <a:gdLst/>
              <a:ahLst/>
              <a:cxnLst/>
              <a:rect l="l" t="t" r="r" b="b"/>
              <a:pathLst>
                <a:path w="61" h="61" extrusionOk="0">
                  <a:moveTo>
                    <a:pt x="30" y="0"/>
                  </a:moveTo>
                  <a:cubicBezTo>
                    <a:pt x="14" y="0"/>
                    <a:pt x="0" y="14"/>
                    <a:pt x="0" y="30"/>
                  </a:cubicBezTo>
                  <a:cubicBezTo>
                    <a:pt x="0" y="47"/>
                    <a:pt x="14" y="61"/>
                    <a:pt x="30" y="61"/>
                  </a:cubicBezTo>
                  <a:cubicBezTo>
                    <a:pt x="47" y="61"/>
                    <a:pt x="61" y="47"/>
                    <a:pt x="61" y="30"/>
                  </a:cubicBezTo>
                  <a:cubicBezTo>
                    <a:pt x="61" y="14"/>
                    <a:pt x="47" y="0"/>
                    <a:pt x="30" y="0"/>
                  </a:cubicBezTo>
                  <a:close/>
                  <a:moveTo>
                    <a:pt x="30" y="55"/>
                  </a:moveTo>
                  <a:cubicBezTo>
                    <a:pt x="17" y="55"/>
                    <a:pt x="6" y="44"/>
                    <a:pt x="6" y="30"/>
                  </a:cubicBezTo>
                  <a:cubicBezTo>
                    <a:pt x="6" y="17"/>
                    <a:pt x="17" y="6"/>
                    <a:pt x="30" y="6"/>
                  </a:cubicBezTo>
                  <a:cubicBezTo>
                    <a:pt x="44" y="6"/>
                    <a:pt x="55" y="17"/>
                    <a:pt x="55" y="30"/>
                  </a:cubicBezTo>
                  <a:cubicBezTo>
                    <a:pt x="55" y="44"/>
                    <a:pt x="44" y="55"/>
                    <a:pt x="30"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4" name="Google Shape;194;p10"/>
            <p:cNvSpPr/>
            <p:nvPr/>
          </p:nvSpPr>
          <p:spPr>
            <a:xfrm>
              <a:off x="1471" y="2896"/>
              <a:ext cx="87" cy="76"/>
            </a:xfrm>
            <a:custGeom>
              <a:avLst/>
              <a:gdLst/>
              <a:ahLst/>
              <a:cxnLst/>
              <a:rect l="l" t="t" r="r" b="b"/>
              <a:pathLst>
                <a:path w="87" h="76" extrusionOk="0">
                  <a:moveTo>
                    <a:pt x="58" y="10"/>
                  </a:moveTo>
                  <a:lnTo>
                    <a:pt x="31" y="0"/>
                  </a:lnTo>
                  <a:lnTo>
                    <a:pt x="0" y="10"/>
                  </a:lnTo>
                  <a:lnTo>
                    <a:pt x="0" y="76"/>
                  </a:lnTo>
                  <a:lnTo>
                    <a:pt x="31" y="65"/>
                  </a:lnTo>
                  <a:lnTo>
                    <a:pt x="58" y="76"/>
                  </a:lnTo>
                  <a:lnTo>
                    <a:pt x="87" y="65"/>
                  </a:lnTo>
                  <a:lnTo>
                    <a:pt x="87" y="0"/>
                  </a:lnTo>
                  <a:lnTo>
                    <a:pt x="58" y="10"/>
                  </a:lnTo>
                  <a:close/>
                  <a:moveTo>
                    <a:pt x="33" y="6"/>
                  </a:moveTo>
                  <a:lnTo>
                    <a:pt x="55" y="15"/>
                  </a:lnTo>
                  <a:lnTo>
                    <a:pt x="55" y="69"/>
                  </a:lnTo>
                  <a:lnTo>
                    <a:pt x="33" y="60"/>
                  </a:lnTo>
                  <a:lnTo>
                    <a:pt x="33" y="6"/>
                  </a:lnTo>
                  <a:close/>
                  <a:moveTo>
                    <a:pt x="6" y="15"/>
                  </a:moveTo>
                  <a:lnTo>
                    <a:pt x="28" y="6"/>
                  </a:lnTo>
                  <a:lnTo>
                    <a:pt x="28" y="60"/>
                  </a:lnTo>
                  <a:lnTo>
                    <a:pt x="6" y="67"/>
                  </a:lnTo>
                  <a:lnTo>
                    <a:pt x="6" y="15"/>
                  </a:lnTo>
                  <a:close/>
                  <a:moveTo>
                    <a:pt x="82" y="61"/>
                  </a:moveTo>
                  <a:lnTo>
                    <a:pt x="60" y="69"/>
                  </a:lnTo>
                  <a:lnTo>
                    <a:pt x="60" y="15"/>
                  </a:lnTo>
                  <a:lnTo>
                    <a:pt x="82" y="7"/>
                  </a:lnTo>
                  <a:lnTo>
                    <a:pt x="82" y="61"/>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5" name="Google Shape;195;p10"/>
            <p:cNvSpPr/>
            <p:nvPr/>
          </p:nvSpPr>
          <p:spPr>
            <a:xfrm>
              <a:off x="2534" y="832"/>
              <a:ext cx="57" cy="58"/>
            </a:xfrm>
            <a:custGeom>
              <a:avLst/>
              <a:gdLst/>
              <a:ahLst/>
              <a:cxnLst/>
              <a:rect l="l" t="t" r="r" b="b"/>
              <a:pathLst>
                <a:path w="47" h="47" extrusionOk="0">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3"/>
                    <a:pt x="0" y="43"/>
                    <a:pt x="0" y="43"/>
                  </a:cubicBezTo>
                  <a:cubicBezTo>
                    <a:pt x="0" y="45"/>
                    <a:pt x="2" y="47"/>
                    <a:pt x="4" y="47"/>
                  </a:cubicBezTo>
                  <a:cubicBezTo>
                    <a:pt x="17" y="47"/>
                    <a:pt x="17" y="47"/>
                    <a:pt x="17" y="47"/>
                  </a:cubicBezTo>
                  <a:cubicBezTo>
                    <a:pt x="19" y="47"/>
                    <a:pt x="21" y="45"/>
                    <a:pt x="21" y="43"/>
                  </a:cubicBezTo>
                  <a:cubicBezTo>
                    <a:pt x="21" y="26"/>
                    <a:pt x="21" y="26"/>
                    <a:pt x="21" y="26"/>
                  </a:cubicBezTo>
                  <a:cubicBezTo>
                    <a:pt x="26" y="26"/>
                    <a:pt x="26" y="26"/>
                    <a:pt x="26" y="26"/>
                  </a:cubicBezTo>
                  <a:cubicBezTo>
                    <a:pt x="26" y="43"/>
                    <a:pt x="26" y="43"/>
                    <a:pt x="26" y="43"/>
                  </a:cubicBezTo>
                  <a:cubicBezTo>
                    <a:pt x="26" y="45"/>
                    <a:pt x="28" y="47"/>
                    <a:pt x="30" y="47"/>
                  </a:cubicBezTo>
                  <a:cubicBezTo>
                    <a:pt x="43" y="47"/>
                    <a:pt x="43" y="47"/>
                    <a:pt x="43" y="47"/>
                  </a:cubicBezTo>
                  <a:cubicBezTo>
                    <a:pt x="45" y="47"/>
                    <a:pt x="47" y="45"/>
                    <a:pt x="47" y="43"/>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1"/>
                    <a:pt x="4" y="41"/>
                    <a:pt x="5" y="41"/>
                  </a:cubicBezTo>
                  <a:cubicBezTo>
                    <a:pt x="16" y="41"/>
                    <a:pt x="16" y="41"/>
                    <a:pt x="16" y="41"/>
                  </a:cubicBezTo>
                  <a:cubicBezTo>
                    <a:pt x="17" y="41"/>
                    <a:pt x="18" y="41"/>
                    <a:pt x="18" y="42"/>
                  </a:cubicBezTo>
                  <a:cubicBezTo>
                    <a:pt x="18" y="43"/>
                    <a:pt x="17" y="44"/>
                    <a:pt x="16" y="44"/>
                  </a:cubicBezTo>
                  <a:close/>
                  <a:moveTo>
                    <a:pt x="25" y="23"/>
                  </a:moveTo>
                  <a:cubicBezTo>
                    <a:pt x="22" y="23"/>
                    <a:pt x="22" y="23"/>
                    <a:pt x="22" y="23"/>
                  </a:cubicBezTo>
                  <a:cubicBezTo>
                    <a:pt x="21" y="23"/>
                    <a:pt x="21" y="23"/>
                    <a:pt x="21" y="22"/>
                  </a:cubicBezTo>
                  <a:cubicBezTo>
                    <a:pt x="21" y="21"/>
                    <a:pt x="21" y="21"/>
                    <a:pt x="22" y="21"/>
                  </a:cubicBezTo>
                  <a:cubicBezTo>
                    <a:pt x="25" y="21"/>
                    <a:pt x="25" y="21"/>
                    <a:pt x="25" y="21"/>
                  </a:cubicBezTo>
                  <a:cubicBezTo>
                    <a:pt x="26" y="21"/>
                    <a:pt x="26" y="21"/>
                    <a:pt x="26" y="22"/>
                  </a:cubicBezTo>
                  <a:cubicBezTo>
                    <a:pt x="26" y="23"/>
                    <a:pt x="26" y="23"/>
                    <a:pt x="25" y="23"/>
                  </a:cubicBezTo>
                  <a:close/>
                  <a:moveTo>
                    <a:pt x="42" y="44"/>
                  </a:moveTo>
                  <a:cubicBezTo>
                    <a:pt x="31" y="44"/>
                    <a:pt x="31" y="44"/>
                    <a:pt x="31" y="44"/>
                  </a:cubicBezTo>
                  <a:cubicBezTo>
                    <a:pt x="30" y="44"/>
                    <a:pt x="29" y="43"/>
                    <a:pt x="29" y="42"/>
                  </a:cubicBezTo>
                  <a:cubicBezTo>
                    <a:pt x="29" y="41"/>
                    <a:pt x="30" y="41"/>
                    <a:pt x="31" y="41"/>
                  </a:cubicBezTo>
                  <a:cubicBezTo>
                    <a:pt x="42" y="41"/>
                    <a:pt x="42" y="41"/>
                    <a:pt x="42" y="41"/>
                  </a:cubicBezTo>
                  <a:cubicBezTo>
                    <a:pt x="43" y="41"/>
                    <a:pt x="44" y="41"/>
                    <a:pt x="44" y="42"/>
                  </a:cubicBezTo>
                  <a:cubicBezTo>
                    <a:pt x="44" y="43"/>
                    <a:pt x="43" y="44"/>
                    <a:pt x="42" y="4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6" name="Google Shape;196;p10"/>
            <p:cNvSpPr/>
            <p:nvPr/>
          </p:nvSpPr>
          <p:spPr>
            <a:xfrm>
              <a:off x="1852" y="819"/>
              <a:ext cx="71" cy="72"/>
            </a:xfrm>
            <a:custGeom>
              <a:avLst/>
              <a:gdLst/>
              <a:ahLst/>
              <a:cxnLst/>
              <a:rect l="l" t="t" r="r" b="b"/>
              <a:pathLst>
                <a:path w="58" h="58" extrusionOk="0">
                  <a:moveTo>
                    <a:pt x="29" y="0"/>
                  </a:moveTo>
                  <a:cubicBezTo>
                    <a:pt x="13" y="0"/>
                    <a:pt x="0" y="13"/>
                    <a:pt x="0" y="29"/>
                  </a:cubicBezTo>
                  <a:cubicBezTo>
                    <a:pt x="0" y="45"/>
                    <a:pt x="13" y="58"/>
                    <a:pt x="29" y="58"/>
                  </a:cubicBezTo>
                  <a:cubicBezTo>
                    <a:pt x="45" y="58"/>
                    <a:pt x="58" y="45"/>
                    <a:pt x="58" y="29"/>
                  </a:cubicBezTo>
                  <a:cubicBezTo>
                    <a:pt x="58" y="13"/>
                    <a:pt x="45" y="0"/>
                    <a:pt x="29" y="0"/>
                  </a:cubicBezTo>
                  <a:close/>
                  <a:moveTo>
                    <a:pt x="29" y="53"/>
                  </a:moveTo>
                  <a:cubicBezTo>
                    <a:pt x="16" y="53"/>
                    <a:pt x="5" y="42"/>
                    <a:pt x="5" y="29"/>
                  </a:cubicBezTo>
                  <a:cubicBezTo>
                    <a:pt x="5" y="16"/>
                    <a:pt x="16" y="6"/>
                    <a:pt x="29" y="6"/>
                  </a:cubicBezTo>
                  <a:cubicBezTo>
                    <a:pt x="42" y="6"/>
                    <a:pt x="53" y="16"/>
                    <a:pt x="53" y="29"/>
                  </a:cubicBezTo>
                  <a:cubicBezTo>
                    <a:pt x="53" y="42"/>
                    <a:pt x="42" y="53"/>
                    <a:pt x="29" y="53"/>
                  </a:cubicBezTo>
                  <a:close/>
                  <a:moveTo>
                    <a:pt x="18" y="18"/>
                  </a:moveTo>
                  <a:cubicBezTo>
                    <a:pt x="40" y="18"/>
                    <a:pt x="40" y="18"/>
                    <a:pt x="40" y="18"/>
                  </a:cubicBezTo>
                  <a:cubicBezTo>
                    <a:pt x="40" y="40"/>
                    <a:pt x="40" y="40"/>
                    <a:pt x="40" y="40"/>
                  </a:cubicBezTo>
                  <a:cubicBezTo>
                    <a:pt x="18" y="40"/>
                    <a:pt x="18" y="40"/>
                    <a:pt x="18" y="40"/>
                  </a:cubicBezTo>
                  <a:lnTo>
                    <a:pt x="18" y="18"/>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7" name="Google Shape;197;p10"/>
            <p:cNvSpPr/>
            <p:nvPr/>
          </p:nvSpPr>
          <p:spPr>
            <a:xfrm>
              <a:off x="1108" y="2334"/>
              <a:ext cx="70" cy="62"/>
            </a:xfrm>
            <a:custGeom>
              <a:avLst/>
              <a:gdLst/>
              <a:ahLst/>
              <a:cxnLst/>
              <a:rect l="l" t="t" r="r" b="b"/>
              <a:pathLst>
                <a:path w="57" h="50" extrusionOk="0">
                  <a:moveTo>
                    <a:pt x="24" y="0"/>
                  </a:moveTo>
                  <a:cubicBezTo>
                    <a:pt x="24" y="0"/>
                    <a:pt x="24" y="0"/>
                    <a:pt x="24" y="0"/>
                  </a:cubicBezTo>
                  <a:cubicBezTo>
                    <a:pt x="37" y="0"/>
                    <a:pt x="47" y="8"/>
                    <a:pt x="47" y="19"/>
                  </a:cubicBezTo>
                  <a:cubicBezTo>
                    <a:pt x="47" y="30"/>
                    <a:pt x="37" y="38"/>
                    <a:pt x="24" y="38"/>
                  </a:cubicBezTo>
                  <a:cubicBezTo>
                    <a:pt x="23" y="38"/>
                    <a:pt x="21" y="38"/>
                    <a:pt x="20" y="38"/>
                  </a:cubicBezTo>
                  <a:cubicBezTo>
                    <a:pt x="15" y="43"/>
                    <a:pt x="9" y="44"/>
                    <a:pt x="3" y="44"/>
                  </a:cubicBezTo>
                  <a:cubicBezTo>
                    <a:pt x="3" y="43"/>
                    <a:pt x="3" y="43"/>
                    <a:pt x="3" y="43"/>
                  </a:cubicBezTo>
                  <a:cubicBezTo>
                    <a:pt x="6" y="41"/>
                    <a:pt x="9" y="38"/>
                    <a:pt x="9" y="35"/>
                  </a:cubicBezTo>
                  <a:cubicBezTo>
                    <a:pt x="9" y="35"/>
                    <a:pt x="9" y="34"/>
                    <a:pt x="9" y="34"/>
                  </a:cubicBezTo>
                  <a:cubicBezTo>
                    <a:pt x="4" y="30"/>
                    <a:pt x="0" y="25"/>
                    <a:pt x="0" y="19"/>
                  </a:cubicBezTo>
                  <a:cubicBezTo>
                    <a:pt x="0" y="8"/>
                    <a:pt x="11" y="0"/>
                    <a:pt x="24" y="0"/>
                  </a:cubicBezTo>
                  <a:close/>
                  <a:moveTo>
                    <a:pt x="49" y="43"/>
                  </a:moveTo>
                  <a:cubicBezTo>
                    <a:pt x="49" y="45"/>
                    <a:pt x="51" y="48"/>
                    <a:pt x="54" y="49"/>
                  </a:cubicBezTo>
                  <a:cubicBezTo>
                    <a:pt x="54" y="50"/>
                    <a:pt x="54" y="50"/>
                    <a:pt x="54" y="50"/>
                  </a:cubicBezTo>
                  <a:cubicBezTo>
                    <a:pt x="49" y="50"/>
                    <a:pt x="44" y="49"/>
                    <a:pt x="40" y="45"/>
                  </a:cubicBezTo>
                  <a:cubicBezTo>
                    <a:pt x="39" y="45"/>
                    <a:pt x="38" y="45"/>
                    <a:pt x="36" y="45"/>
                  </a:cubicBezTo>
                  <a:cubicBezTo>
                    <a:pt x="32" y="45"/>
                    <a:pt x="27" y="44"/>
                    <a:pt x="24" y="42"/>
                  </a:cubicBezTo>
                  <a:cubicBezTo>
                    <a:pt x="31" y="42"/>
                    <a:pt x="38" y="40"/>
                    <a:pt x="43" y="35"/>
                  </a:cubicBezTo>
                  <a:cubicBezTo>
                    <a:pt x="45" y="33"/>
                    <a:pt x="47" y="31"/>
                    <a:pt x="49" y="28"/>
                  </a:cubicBezTo>
                  <a:cubicBezTo>
                    <a:pt x="50" y="25"/>
                    <a:pt x="51" y="22"/>
                    <a:pt x="51" y="19"/>
                  </a:cubicBezTo>
                  <a:cubicBezTo>
                    <a:pt x="51" y="18"/>
                    <a:pt x="51" y="18"/>
                    <a:pt x="51" y="17"/>
                  </a:cubicBezTo>
                  <a:cubicBezTo>
                    <a:pt x="55" y="20"/>
                    <a:pt x="57" y="24"/>
                    <a:pt x="57" y="29"/>
                  </a:cubicBezTo>
                  <a:cubicBezTo>
                    <a:pt x="57" y="34"/>
                    <a:pt x="54" y="39"/>
                    <a:pt x="49" y="42"/>
                  </a:cubicBezTo>
                  <a:cubicBezTo>
                    <a:pt x="49" y="42"/>
                    <a:pt x="49" y="42"/>
                    <a:pt x="49" y="43"/>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8" name="Google Shape;198;p10"/>
            <p:cNvSpPr/>
            <p:nvPr/>
          </p:nvSpPr>
          <p:spPr>
            <a:xfrm>
              <a:off x="3247" y="673"/>
              <a:ext cx="89" cy="88"/>
            </a:xfrm>
            <a:custGeom>
              <a:avLst/>
              <a:gdLst/>
              <a:ahLst/>
              <a:cxnLst/>
              <a:rect l="l" t="t" r="r" b="b"/>
              <a:pathLst>
                <a:path w="72" h="71" extrusionOk="0">
                  <a:moveTo>
                    <a:pt x="14" y="35"/>
                  </a:moveTo>
                  <a:cubicBezTo>
                    <a:pt x="14" y="34"/>
                    <a:pt x="14" y="34"/>
                    <a:pt x="14" y="33"/>
                  </a:cubicBezTo>
                  <a:cubicBezTo>
                    <a:pt x="1" y="29"/>
                    <a:pt x="1" y="29"/>
                    <a:pt x="1" y="29"/>
                  </a:cubicBezTo>
                  <a:cubicBezTo>
                    <a:pt x="0" y="31"/>
                    <a:pt x="0" y="33"/>
                    <a:pt x="0" y="35"/>
                  </a:cubicBezTo>
                  <a:cubicBezTo>
                    <a:pt x="0" y="46"/>
                    <a:pt x="4" y="55"/>
                    <a:pt x="11" y="62"/>
                  </a:cubicBezTo>
                  <a:cubicBezTo>
                    <a:pt x="19" y="50"/>
                    <a:pt x="19" y="50"/>
                    <a:pt x="19" y="50"/>
                  </a:cubicBezTo>
                  <a:cubicBezTo>
                    <a:pt x="16" y="46"/>
                    <a:pt x="14" y="41"/>
                    <a:pt x="14" y="35"/>
                  </a:cubicBezTo>
                  <a:close/>
                  <a:moveTo>
                    <a:pt x="58" y="35"/>
                  </a:moveTo>
                  <a:cubicBezTo>
                    <a:pt x="58" y="41"/>
                    <a:pt x="56" y="46"/>
                    <a:pt x="53" y="50"/>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4"/>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199" name="Google Shape;199;p10"/>
            <p:cNvSpPr/>
            <p:nvPr/>
          </p:nvSpPr>
          <p:spPr>
            <a:xfrm>
              <a:off x="2762" y="463"/>
              <a:ext cx="97" cy="74"/>
            </a:xfrm>
            <a:custGeom>
              <a:avLst/>
              <a:gdLst/>
              <a:ahLst/>
              <a:cxnLst/>
              <a:rect l="l" t="t" r="r" b="b"/>
              <a:pathLst>
                <a:path w="79" h="60" extrusionOk="0">
                  <a:moveTo>
                    <a:pt x="76" y="3"/>
                  </a:moveTo>
                  <a:cubicBezTo>
                    <a:pt x="65" y="1"/>
                    <a:pt x="52" y="0"/>
                    <a:pt x="40" y="0"/>
                  </a:cubicBezTo>
                  <a:cubicBezTo>
                    <a:pt x="27" y="0"/>
                    <a:pt x="14" y="1"/>
                    <a:pt x="3" y="3"/>
                  </a:cubicBezTo>
                  <a:cubicBezTo>
                    <a:pt x="1" y="11"/>
                    <a:pt x="0" y="20"/>
                    <a:pt x="0" y="30"/>
                  </a:cubicBezTo>
                  <a:cubicBezTo>
                    <a:pt x="0" y="40"/>
                    <a:pt x="1" y="49"/>
                    <a:pt x="3" y="57"/>
                  </a:cubicBezTo>
                  <a:cubicBezTo>
                    <a:pt x="14" y="59"/>
                    <a:pt x="27" y="60"/>
                    <a:pt x="40" y="60"/>
                  </a:cubicBezTo>
                  <a:cubicBezTo>
                    <a:pt x="52" y="60"/>
                    <a:pt x="65" y="59"/>
                    <a:pt x="76" y="57"/>
                  </a:cubicBezTo>
                  <a:cubicBezTo>
                    <a:pt x="78" y="49"/>
                    <a:pt x="79" y="40"/>
                    <a:pt x="79" y="30"/>
                  </a:cubicBezTo>
                  <a:cubicBezTo>
                    <a:pt x="79" y="20"/>
                    <a:pt x="78" y="11"/>
                    <a:pt x="76" y="3"/>
                  </a:cubicBezTo>
                  <a:close/>
                  <a:moveTo>
                    <a:pt x="30" y="45"/>
                  </a:moveTo>
                  <a:cubicBezTo>
                    <a:pt x="30" y="15"/>
                    <a:pt x="30" y="15"/>
                    <a:pt x="30" y="15"/>
                  </a:cubicBezTo>
                  <a:cubicBezTo>
                    <a:pt x="54" y="30"/>
                    <a:pt x="54" y="30"/>
                    <a:pt x="54" y="30"/>
                  </a:cubicBezTo>
                  <a:lnTo>
                    <a:pt x="30" y="45"/>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0" name="Google Shape;200;p10"/>
            <p:cNvSpPr/>
            <p:nvPr/>
          </p:nvSpPr>
          <p:spPr>
            <a:xfrm>
              <a:off x="3300" y="914"/>
              <a:ext cx="73" cy="71"/>
            </a:xfrm>
            <a:custGeom>
              <a:avLst/>
              <a:gdLst/>
              <a:ahLst/>
              <a:cxnLst/>
              <a:rect l="l" t="t" r="r" b="b"/>
              <a:pathLst>
                <a:path w="59" h="58" extrusionOk="0">
                  <a:moveTo>
                    <a:pt x="30" y="0"/>
                  </a:moveTo>
                  <a:cubicBezTo>
                    <a:pt x="14" y="0"/>
                    <a:pt x="0" y="13"/>
                    <a:pt x="0" y="29"/>
                  </a:cubicBezTo>
                  <a:cubicBezTo>
                    <a:pt x="0" y="45"/>
                    <a:pt x="14" y="58"/>
                    <a:pt x="30" y="58"/>
                  </a:cubicBezTo>
                  <a:cubicBezTo>
                    <a:pt x="46" y="58"/>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6"/>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0"/>
                  </a:cubicBezTo>
                  <a:cubicBezTo>
                    <a:pt x="39" y="27"/>
                    <a:pt x="36" y="23"/>
                    <a:pt x="32" y="26"/>
                  </a:cubicBezTo>
                  <a:cubicBezTo>
                    <a:pt x="34" y="16"/>
                    <a:pt x="49" y="14"/>
                    <a:pt x="47" y="25"/>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1" name="Google Shape;201;p10"/>
            <p:cNvSpPr/>
            <p:nvPr/>
          </p:nvSpPr>
          <p:spPr>
            <a:xfrm>
              <a:off x="2182" y="429"/>
              <a:ext cx="92" cy="92"/>
            </a:xfrm>
            <a:custGeom>
              <a:avLst/>
              <a:gdLst/>
              <a:ahLst/>
              <a:cxnLst/>
              <a:rect l="l" t="t" r="r" b="b"/>
              <a:pathLst>
                <a:path w="75" h="75" extrusionOk="0">
                  <a:moveTo>
                    <a:pt x="23" y="14"/>
                  </a:moveTo>
                  <a:cubicBezTo>
                    <a:pt x="75" y="0"/>
                    <a:pt x="75" y="0"/>
                    <a:pt x="75" y="0"/>
                  </a:cubicBezTo>
                  <a:cubicBezTo>
                    <a:pt x="75" y="5"/>
                    <a:pt x="75" y="5"/>
                    <a:pt x="75" y="5"/>
                  </a:cubicBezTo>
                  <a:cubicBezTo>
                    <a:pt x="75" y="14"/>
                    <a:pt x="75" y="14"/>
                    <a:pt x="75" y="14"/>
                  </a:cubicBezTo>
                  <a:cubicBezTo>
                    <a:pt x="75" y="54"/>
                    <a:pt x="75" y="54"/>
                    <a:pt x="75" y="54"/>
                  </a:cubicBezTo>
                  <a:cubicBezTo>
                    <a:pt x="75" y="61"/>
                    <a:pt x="68" y="66"/>
                    <a:pt x="59" y="66"/>
                  </a:cubicBezTo>
                  <a:cubicBezTo>
                    <a:pt x="50" y="66"/>
                    <a:pt x="42" y="61"/>
                    <a:pt x="42" y="54"/>
                  </a:cubicBezTo>
                  <a:cubicBezTo>
                    <a:pt x="42" y="48"/>
                    <a:pt x="50" y="43"/>
                    <a:pt x="59" y="43"/>
                  </a:cubicBezTo>
                  <a:cubicBezTo>
                    <a:pt x="61" y="43"/>
                    <a:pt x="64" y="43"/>
                    <a:pt x="66" y="44"/>
                  </a:cubicBezTo>
                  <a:cubicBezTo>
                    <a:pt x="66" y="19"/>
                    <a:pt x="66" y="19"/>
                    <a:pt x="66" y="19"/>
                  </a:cubicBezTo>
                  <a:cubicBezTo>
                    <a:pt x="33" y="28"/>
                    <a:pt x="33" y="28"/>
                    <a:pt x="33" y="28"/>
                  </a:cubicBezTo>
                  <a:cubicBezTo>
                    <a:pt x="33" y="64"/>
                    <a:pt x="33" y="64"/>
                    <a:pt x="33" y="64"/>
                  </a:cubicBezTo>
                  <a:cubicBezTo>
                    <a:pt x="33" y="70"/>
                    <a:pt x="25" y="75"/>
                    <a:pt x="16" y="75"/>
                  </a:cubicBezTo>
                  <a:cubicBezTo>
                    <a:pt x="7" y="75"/>
                    <a:pt x="0" y="70"/>
                    <a:pt x="0" y="64"/>
                  </a:cubicBezTo>
                  <a:cubicBezTo>
                    <a:pt x="0" y="57"/>
                    <a:pt x="7" y="52"/>
                    <a:pt x="16" y="52"/>
                  </a:cubicBezTo>
                  <a:cubicBezTo>
                    <a:pt x="19" y="52"/>
                    <a:pt x="21" y="52"/>
                    <a:pt x="23" y="53"/>
                  </a:cubicBezTo>
                  <a:cubicBezTo>
                    <a:pt x="23" y="28"/>
                    <a:pt x="23" y="28"/>
                    <a:pt x="23" y="28"/>
                  </a:cubicBezTo>
                  <a:lnTo>
                    <a:pt x="23" y="14"/>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2" name="Google Shape;202;p10"/>
            <p:cNvSpPr/>
            <p:nvPr/>
          </p:nvSpPr>
          <p:spPr>
            <a:xfrm>
              <a:off x="1044" y="1151"/>
              <a:ext cx="67" cy="68"/>
            </a:xfrm>
            <a:custGeom>
              <a:avLst/>
              <a:gdLst/>
              <a:ahLst/>
              <a:cxnLst/>
              <a:rect l="l" t="t" r="r" b="b"/>
              <a:pathLst>
                <a:path w="55" h="55" extrusionOk="0">
                  <a:moveTo>
                    <a:pt x="46" y="0"/>
                  </a:moveTo>
                  <a:cubicBezTo>
                    <a:pt x="9" y="1"/>
                    <a:pt x="9" y="1"/>
                    <a:pt x="9" y="1"/>
                  </a:cubicBezTo>
                  <a:cubicBezTo>
                    <a:pt x="4" y="1"/>
                    <a:pt x="0" y="5"/>
                    <a:pt x="0" y="10"/>
                  </a:cubicBezTo>
                  <a:cubicBezTo>
                    <a:pt x="0" y="46"/>
                    <a:pt x="0" y="46"/>
                    <a:pt x="0" y="46"/>
                  </a:cubicBezTo>
                  <a:cubicBezTo>
                    <a:pt x="0" y="51"/>
                    <a:pt x="4" y="55"/>
                    <a:pt x="9" y="55"/>
                  </a:cubicBezTo>
                  <a:cubicBezTo>
                    <a:pt x="46" y="55"/>
                    <a:pt x="46" y="55"/>
                    <a:pt x="46" y="55"/>
                  </a:cubicBezTo>
                  <a:cubicBezTo>
                    <a:pt x="51" y="55"/>
                    <a:pt x="55" y="51"/>
                    <a:pt x="55" y="46"/>
                  </a:cubicBezTo>
                  <a:cubicBezTo>
                    <a:pt x="55" y="9"/>
                    <a:pt x="55" y="9"/>
                    <a:pt x="55" y="9"/>
                  </a:cubicBezTo>
                  <a:cubicBezTo>
                    <a:pt x="55" y="4"/>
                    <a:pt x="51" y="0"/>
                    <a:pt x="46" y="0"/>
                  </a:cubicBezTo>
                  <a:close/>
                  <a:moveTo>
                    <a:pt x="18" y="25"/>
                  </a:moveTo>
                  <a:cubicBezTo>
                    <a:pt x="37" y="24"/>
                    <a:pt x="37" y="24"/>
                    <a:pt x="37" y="24"/>
                  </a:cubicBezTo>
                  <a:cubicBezTo>
                    <a:pt x="38" y="25"/>
                    <a:pt x="38" y="27"/>
                    <a:pt x="38" y="28"/>
                  </a:cubicBezTo>
                  <a:cubicBezTo>
                    <a:pt x="38" y="34"/>
                    <a:pt x="33" y="38"/>
                    <a:pt x="28" y="38"/>
                  </a:cubicBezTo>
                  <a:cubicBezTo>
                    <a:pt x="22" y="38"/>
                    <a:pt x="17" y="34"/>
                    <a:pt x="17" y="28"/>
                  </a:cubicBezTo>
                  <a:cubicBezTo>
                    <a:pt x="17" y="27"/>
                    <a:pt x="17" y="26"/>
                    <a:pt x="18" y="25"/>
                  </a:cubicBezTo>
                  <a:close/>
                  <a:moveTo>
                    <a:pt x="48" y="24"/>
                  </a:moveTo>
                  <a:cubicBezTo>
                    <a:pt x="48" y="38"/>
                    <a:pt x="48" y="38"/>
                    <a:pt x="48" y="38"/>
                  </a:cubicBezTo>
                  <a:cubicBezTo>
                    <a:pt x="48" y="45"/>
                    <a:pt x="48" y="45"/>
                    <a:pt x="48" y="45"/>
                  </a:cubicBezTo>
                  <a:cubicBezTo>
                    <a:pt x="48" y="47"/>
                    <a:pt x="47" y="48"/>
                    <a:pt x="45" y="48"/>
                  </a:cubicBezTo>
                  <a:cubicBezTo>
                    <a:pt x="11" y="49"/>
                    <a:pt x="11" y="49"/>
                    <a:pt x="11" y="49"/>
                  </a:cubicBezTo>
                  <a:cubicBezTo>
                    <a:pt x="9" y="49"/>
                    <a:pt x="7" y="47"/>
                    <a:pt x="7" y="45"/>
                  </a:cubicBezTo>
                  <a:cubicBezTo>
                    <a:pt x="7" y="38"/>
                    <a:pt x="7" y="38"/>
                    <a:pt x="7" y="38"/>
                  </a:cubicBezTo>
                  <a:cubicBezTo>
                    <a:pt x="7" y="25"/>
                    <a:pt x="7" y="25"/>
                    <a:pt x="7" y="25"/>
                  </a:cubicBezTo>
                  <a:cubicBezTo>
                    <a:pt x="7" y="25"/>
                    <a:pt x="7" y="25"/>
                    <a:pt x="7" y="25"/>
                  </a:cubicBezTo>
                  <a:cubicBezTo>
                    <a:pt x="12" y="25"/>
                    <a:pt x="12" y="25"/>
                    <a:pt x="12" y="25"/>
                  </a:cubicBezTo>
                  <a:cubicBezTo>
                    <a:pt x="12" y="26"/>
                    <a:pt x="12" y="27"/>
                    <a:pt x="12" y="28"/>
                  </a:cubicBezTo>
                  <a:cubicBezTo>
                    <a:pt x="12" y="37"/>
                    <a:pt x="19" y="43"/>
                    <a:pt x="28" y="43"/>
                  </a:cubicBezTo>
                  <a:cubicBezTo>
                    <a:pt x="36" y="43"/>
                    <a:pt x="43" y="36"/>
                    <a:pt x="43" y="28"/>
                  </a:cubicBezTo>
                  <a:cubicBezTo>
                    <a:pt x="43" y="27"/>
                    <a:pt x="43" y="25"/>
                    <a:pt x="43" y="24"/>
                  </a:cubicBezTo>
                  <a:cubicBezTo>
                    <a:pt x="48" y="24"/>
                    <a:pt x="48" y="24"/>
                    <a:pt x="48" y="24"/>
                  </a:cubicBezTo>
                  <a:close/>
                  <a:moveTo>
                    <a:pt x="48" y="12"/>
                  </a:moveTo>
                  <a:cubicBezTo>
                    <a:pt x="48" y="13"/>
                    <a:pt x="47" y="14"/>
                    <a:pt x="46" y="14"/>
                  </a:cubicBezTo>
                  <a:cubicBezTo>
                    <a:pt x="43" y="14"/>
                    <a:pt x="43" y="14"/>
                    <a:pt x="43" y="14"/>
                  </a:cubicBezTo>
                  <a:cubicBezTo>
                    <a:pt x="42" y="14"/>
                    <a:pt x="41" y="13"/>
                    <a:pt x="41" y="12"/>
                  </a:cubicBezTo>
                  <a:cubicBezTo>
                    <a:pt x="41" y="9"/>
                    <a:pt x="41" y="9"/>
                    <a:pt x="41" y="9"/>
                  </a:cubicBezTo>
                  <a:cubicBezTo>
                    <a:pt x="41" y="8"/>
                    <a:pt x="42" y="7"/>
                    <a:pt x="43" y="7"/>
                  </a:cubicBezTo>
                  <a:cubicBezTo>
                    <a:pt x="46" y="7"/>
                    <a:pt x="46" y="7"/>
                    <a:pt x="46" y="7"/>
                  </a:cubicBezTo>
                  <a:cubicBezTo>
                    <a:pt x="47" y="7"/>
                    <a:pt x="48" y="8"/>
                    <a:pt x="48" y="9"/>
                  </a:cubicBezTo>
                  <a:lnTo>
                    <a:pt x="48" y="12"/>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3" name="Google Shape;203;p10"/>
            <p:cNvSpPr/>
            <p:nvPr/>
          </p:nvSpPr>
          <p:spPr>
            <a:xfrm>
              <a:off x="1237" y="1"/>
              <a:ext cx="64" cy="55"/>
            </a:xfrm>
            <a:custGeom>
              <a:avLst/>
              <a:gdLst/>
              <a:ahLst/>
              <a:cxnLst/>
              <a:rect l="l" t="t" r="r" b="b"/>
              <a:pathLst>
                <a:path w="52" h="45" extrusionOk="0">
                  <a:moveTo>
                    <a:pt x="52" y="14"/>
                  </a:moveTo>
                  <a:cubicBezTo>
                    <a:pt x="52" y="6"/>
                    <a:pt x="46" y="0"/>
                    <a:pt x="37" y="0"/>
                  </a:cubicBezTo>
                  <a:cubicBezTo>
                    <a:pt x="33" y="0"/>
                    <a:pt x="29" y="2"/>
                    <a:pt x="26" y="5"/>
                  </a:cubicBezTo>
                  <a:cubicBezTo>
                    <a:pt x="24" y="2"/>
                    <a:pt x="20" y="0"/>
                    <a:pt x="15" y="0"/>
                  </a:cubicBezTo>
                  <a:cubicBezTo>
                    <a:pt x="7" y="0"/>
                    <a:pt x="0" y="6"/>
                    <a:pt x="0" y="14"/>
                  </a:cubicBezTo>
                  <a:cubicBezTo>
                    <a:pt x="0" y="19"/>
                    <a:pt x="2" y="23"/>
                    <a:pt x="5" y="25"/>
                  </a:cubicBezTo>
                  <a:cubicBezTo>
                    <a:pt x="5" y="25"/>
                    <a:pt x="5" y="25"/>
                    <a:pt x="5" y="25"/>
                  </a:cubicBezTo>
                  <a:cubicBezTo>
                    <a:pt x="21" y="42"/>
                    <a:pt x="21" y="42"/>
                    <a:pt x="21" y="42"/>
                  </a:cubicBezTo>
                  <a:cubicBezTo>
                    <a:pt x="23" y="43"/>
                    <a:pt x="25" y="45"/>
                    <a:pt x="26" y="45"/>
                  </a:cubicBezTo>
                  <a:cubicBezTo>
                    <a:pt x="28" y="45"/>
                    <a:pt x="30" y="43"/>
                    <a:pt x="31" y="42"/>
                  </a:cubicBezTo>
                  <a:cubicBezTo>
                    <a:pt x="47" y="25"/>
                    <a:pt x="47" y="25"/>
                    <a:pt x="47" y="25"/>
                  </a:cubicBezTo>
                  <a:cubicBezTo>
                    <a:pt x="47" y="25"/>
                    <a:pt x="47" y="25"/>
                    <a:pt x="47" y="25"/>
                  </a:cubicBezTo>
                  <a:cubicBezTo>
                    <a:pt x="50" y="23"/>
                    <a:pt x="52" y="19"/>
                    <a:pt x="52" y="14"/>
                  </a:cubicBezTo>
                  <a:close/>
                  <a:moveTo>
                    <a:pt x="43" y="21"/>
                  </a:moveTo>
                  <a:cubicBezTo>
                    <a:pt x="27" y="37"/>
                    <a:pt x="27" y="37"/>
                    <a:pt x="27" y="37"/>
                  </a:cubicBezTo>
                  <a:cubicBezTo>
                    <a:pt x="27" y="37"/>
                    <a:pt x="26" y="37"/>
                    <a:pt x="26" y="37"/>
                  </a:cubicBezTo>
                  <a:cubicBezTo>
                    <a:pt x="26" y="37"/>
                    <a:pt x="26" y="37"/>
                    <a:pt x="26" y="37"/>
                  </a:cubicBezTo>
                  <a:cubicBezTo>
                    <a:pt x="10" y="21"/>
                    <a:pt x="10" y="21"/>
                    <a:pt x="10" y="21"/>
                  </a:cubicBezTo>
                  <a:cubicBezTo>
                    <a:pt x="8" y="19"/>
                    <a:pt x="7" y="17"/>
                    <a:pt x="7" y="14"/>
                  </a:cubicBezTo>
                  <a:cubicBezTo>
                    <a:pt x="7" y="10"/>
                    <a:pt x="11" y="6"/>
                    <a:pt x="15" y="6"/>
                  </a:cubicBezTo>
                  <a:cubicBezTo>
                    <a:pt x="18" y="6"/>
                    <a:pt x="20" y="7"/>
                    <a:pt x="22" y="9"/>
                  </a:cubicBezTo>
                  <a:cubicBezTo>
                    <a:pt x="26" y="14"/>
                    <a:pt x="26" y="14"/>
                    <a:pt x="26" y="14"/>
                  </a:cubicBezTo>
                  <a:cubicBezTo>
                    <a:pt x="31" y="9"/>
                    <a:pt x="31" y="9"/>
                    <a:pt x="31" y="9"/>
                  </a:cubicBezTo>
                  <a:cubicBezTo>
                    <a:pt x="33" y="7"/>
                    <a:pt x="35" y="6"/>
                    <a:pt x="37" y="6"/>
                  </a:cubicBezTo>
                  <a:cubicBezTo>
                    <a:pt x="42" y="6"/>
                    <a:pt x="46" y="10"/>
                    <a:pt x="46" y="14"/>
                  </a:cubicBezTo>
                  <a:cubicBezTo>
                    <a:pt x="46" y="17"/>
                    <a:pt x="45" y="19"/>
                    <a:pt x="43" y="2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4" name="Google Shape;204;p10"/>
            <p:cNvSpPr/>
            <p:nvPr/>
          </p:nvSpPr>
          <p:spPr>
            <a:xfrm>
              <a:off x="1615" y="383"/>
              <a:ext cx="101" cy="102"/>
            </a:xfrm>
            <a:custGeom>
              <a:avLst/>
              <a:gdLst/>
              <a:ahLst/>
              <a:cxnLst/>
              <a:rect l="l" t="t" r="r" b="b"/>
              <a:pathLst>
                <a:path w="82" h="83" extrusionOk="0">
                  <a:moveTo>
                    <a:pt x="79" y="70"/>
                  </a:moveTo>
                  <a:cubicBezTo>
                    <a:pt x="59" y="53"/>
                    <a:pt x="59" y="53"/>
                    <a:pt x="59" y="53"/>
                  </a:cubicBezTo>
                  <a:cubicBezTo>
                    <a:pt x="57" y="52"/>
                    <a:pt x="55" y="51"/>
                    <a:pt x="54" y="51"/>
                  </a:cubicBezTo>
                  <a:cubicBezTo>
                    <a:pt x="58" y="46"/>
                    <a:pt x="61" y="39"/>
                    <a:pt x="61" y="31"/>
                  </a:cubicBezTo>
                  <a:cubicBezTo>
                    <a:pt x="61" y="14"/>
                    <a:pt x="47" y="0"/>
                    <a:pt x="30" y="0"/>
                  </a:cubicBezTo>
                  <a:cubicBezTo>
                    <a:pt x="13" y="0"/>
                    <a:pt x="0" y="14"/>
                    <a:pt x="0" y="31"/>
                  </a:cubicBezTo>
                  <a:cubicBezTo>
                    <a:pt x="0" y="48"/>
                    <a:pt x="13" y="62"/>
                    <a:pt x="30" y="62"/>
                  </a:cubicBezTo>
                  <a:cubicBezTo>
                    <a:pt x="38" y="62"/>
                    <a:pt x="45" y="59"/>
                    <a:pt x="50" y="54"/>
                  </a:cubicBezTo>
                  <a:cubicBezTo>
                    <a:pt x="50" y="56"/>
                    <a:pt x="51" y="58"/>
                    <a:pt x="53" y="60"/>
                  </a:cubicBezTo>
                  <a:cubicBezTo>
                    <a:pt x="69" y="80"/>
                    <a:pt x="69" y="80"/>
                    <a:pt x="69" y="80"/>
                  </a:cubicBezTo>
                  <a:cubicBezTo>
                    <a:pt x="72" y="83"/>
                    <a:pt x="77" y="83"/>
                    <a:pt x="79" y="80"/>
                  </a:cubicBezTo>
                  <a:cubicBezTo>
                    <a:pt x="82" y="77"/>
                    <a:pt x="82" y="73"/>
                    <a:pt x="79" y="70"/>
                  </a:cubicBezTo>
                  <a:close/>
                  <a:moveTo>
                    <a:pt x="30" y="51"/>
                  </a:moveTo>
                  <a:cubicBezTo>
                    <a:pt x="19" y="51"/>
                    <a:pt x="10" y="42"/>
                    <a:pt x="10" y="31"/>
                  </a:cubicBezTo>
                  <a:cubicBezTo>
                    <a:pt x="10" y="20"/>
                    <a:pt x="19" y="11"/>
                    <a:pt x="30" y="11"/>
                  </a:cubicBezTo>
                  <a:cubicBezTo>
                    <a:pt x="42" y="11"/>
                    <a:pt x="51" y="20"/>
                    <a:pt x="51" y="31"/>
                  </a:cubicBezTo>
                  <a:cubicBezTo>
                    <a:pt x="51" y="42"/>
                    <a:pt x="42" y="51"/>
                    <a:pt x="30" y="51"/>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5" name="Google Shape;205;p10"/>
            <p:cNvSpPr/>
            <p:nvPr/>
          </p:nvSpPr>
          <p:spPr>
            <a:xfrm>
              <a:off x="1174" y="514"/>
              <a:ext cx="84" cy="89"/>
            </a:xfrm>
            <a:custGeom>
              <a:avLst/>
              <a:gdLst/>
              <a:ahLst/>
              <a:cxnLst/>
              <a:rect l="l" t="t" r="r" b="b"/>
              <a:pathLst>
                <a:path w="68" h="73" extrusionOk="0">
                  <a:moveTo>
                    <a:pt x="61" y="0"/>
                  </a:moveTo>
                  <a:cubicBezTo>
                    <a:pt x="6" y="0"/>
                    <a:pt x="6" y="0"/>
                    <a:pt x="6" y="0"/>
                  </a:cubicBezTo>
                  <a:cubicBezTo>
                    <a:pt x="3" y="0"/>
                    <a:pt x="0" y="3"/>
                    <a:pt x="0" y="7"/>
                  </a:cubicBezTo>
                  <a:cubicBezTo>
                    <a:pt x="0" y="66"/>
                    <a:pt x="0" y="66"/>
                    <a:pt x="0" y="66"/>
                  </a:cubicBezTo>
                  <a:cubicBezTo>
                    <a:pt x="0" y="70"/>
                    <a:pt x="3" y="73"/>
                    <a:pt x="6" y="73"/>
                  </a:cubicBezTo>
                  <a:cubicBezTo>
                    <a:pt x="61" y="73"/>
                    <a:pt x="61" y="73"/>
                    <a:pt x="61" y="73"/>
                  </a:cubicBezTo>
                  <a:cubicBezTo>
                    <a:pt x="65" y="73"/>
                    <a:pt x="68" y="70"/>
                    <a:pt x="68" y="66"/>
                  </a:cubicBezTo>
                  <a:cubicBezTo>
                    <a:pt x="68" y="7"/>
                    <a:pt x="68" y="7"/>
                    <a:pt x="68" y="7"/>
                  </a:cubicBezTo>
                  <a:cubicBezTo>
                    <a:pt x="68" y="3"/>
                    <a:pt x="65" y="0"/>
                    <a:pt x="61" y="0"/>
                  </a:cubicBezTo>
                  <a:close/>
                  <a:moveTo>
                    <a:pt x="59" y="64"/>
                  </a:moveTo>
                  <a:cubicBezTo>
                    <a:pt x="9" y="64"/>
                    <a:pt x="9" y="64"/>
                    <a:pt x="9" y="64"/>
                  </a:cubicBezTo>
                  <a:cubicBezTo>
                    <a:pt x="9" y="9"/>
                    <a:pt x="9" y="9"/>
                    <a:pt x="9" y="9"/>
                  </a:cubicBezTo>
                  <a:cubicBezTo>
                    <a:pt x="59" y="9"/>
                    <a:pt x="59" y="9"/>
                    <a:pt x="59" y="9"/>
                  </a:cubicBezTo>
                  <a:lnTo>
                    <a:pt x="59" y="64"/>
                  </a:lnTo>
                  <a:close/>
                  <a:moveTo>
                    <a:pt x="18" y="32"/>
                  </a:moveTo>
                  <a:cubicBezTo>
                    <a:pt x="50" y="32"/>
                    <a:pt x="50" y="32"/>
                    <a:pt x="50" y="32"/>
                  </a:cubicBezTo>
                  <a:cubicBezTo>
                    <a:pt x="50" y="36"/>
                    <a:pt x="50" y="36"/>
                    <a:pt x="50" y="36"/>
                  </a:cubicBezTo>
                  <a:cubicBezTo>
                    <a:pt x="18" y="36"/>
                    <a:pt x="18" y="36"/>
                    <a:pt x="18" y="36"/>
                  </a:cubicBezTo>
                  <a:lnTo>
                    <a:pt x="18" y="32"/>
                  </a:lnTo>
                  <a:close/>
                  <a:moveTo>
                    <a:pt x="18" y="41"/>
                  </a:moveTo>
                  <a:cubicBezTo>
                    <a:pt x="50" y="41"/>
                    <a:pt x="50" y="41"/>
                    <a:pt x="50" y="41"/>
                  </a:cubicBezTo>
                  <a:cubicBezTo>
                    <a:pt x="50" y="45"/>
                    <a:pt x="50" y="45"/>
                    <a:pt x="50" y="45"/>
                  </a:cubicBezTo>
                  <a:cubicBezTo>
                    <a:pt x="18" y="45"/>
                    <a:pt x="18" y="45"/>
                    <a:pt x="18" y="45"/>
                  </a:cubicBezTo>
                  <a:lnTo>
                    <a:pt x="18" y="41"/>
                  </a:lnTo>
                  <a:close/>
                  <a:moveTo>
                    <a:pt x="18" y="50"/>
                  </a:moveTo>
                  <a:cubicBezTo>
                    <a:pt x="50" y="50"/>
                    <a:pt x="50" y="50"/>
                    <a:pt x="50" y="50"/>
                  </a:cubicBezTo>
                  <a:cubicBezTo>
                    <a:pt x="50" y="54"/>
                    <a:pt x="50" y="54"/>
                    <a:pt x="50" y="54"/>
                  </a:cubicBezTo>
                  <a:cubicBezTo>
                    <a:pt x="18" y="54"/>
                    <a:pt x="18" y="54"/>
                    <a:pt x="18" y="54"/>
                  </a:cubicBezTo>
                  <a:lnTo>
                    <a:pt x="18" y="50"/>
                  </a:lnTo>
                  <a:close/>
                  <a:moveTo>
                    <a:pt x="18" y="23"/>
                  </a:moveTo>
                  <a:cubicBezTo>
                    <a:pt x="50" y="23"/>
                    <a:pt x="50" y="23"/>
                    <a:pt x="50" y="23"/>
                  </a:cubicBezTo>
                  <a:cubicBezTo>
                    <a:pt x="50" y="27"/>
                    <a:pt x="50" y="27"/>
                    <a:pt x="50" y="27"/>
                  </a:cubicBezTo>
                  <a:cubicBezTo>
                    <a:pt x="18" y="27"/>
                    <a:pt x="18" y="27"/>
                    <a:pt x="18" y="27"/>
                  </a:cubicBezTo>
                  <a:lnTo>
                    <a:pt x="18" y="23"/>
                  </a:ln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sp>
          <p:nvSpPr>
            <p:cNvPr id="206" name="Google Shape;206;p10"/>
            <p:cNvSpPr/>
            <p:nvPr/>
          </p:nvSpPr>
          <p:spPr>
            <a:xfrm>
              <a:off x="1848" y="80"/>
              <a:ext cx="67" cy="66"/>
            </a:xfrm>
            <a:custGeom>
              <a:avLst/>
              <a:gdLst/>
              <a:ahLst/>
              <a:cxnLst/>
              <a:rect l="l" t="t" r="r" b="b"/>
              <a:pathLst>
                <a:path w="54" h="54" extrusionOk="0">
                  <a:moveTo>
                    <a:pt x="27" y="0"/>
                  </a:moveTo>
                  <a:cubicBezTo>
                    <a:pt x="12" y="0"/>
                    <a:pt x="0" y="13"/>
                    <a:pt x="0" y="27"/>
                  </a:cubicBezTo>
                  <a:cubicBezTo>
                    <a:pt x="0" y="42"/>
                    <a:pt x="12" y="54"/>
                    <a:pt x="27" y="54"/>
                  </a:cubicBezTo>
                  <a:cubicBezTo>
                    <a:pt x="42" y="54"/>
                    <a:pt x="54" y="42"/>
                    <a:pt x="54" y="27"/>
                  </a:cubicBezTo>
                  <a:cubicBezTo>
                    <a:pt x="54" y="13"/>
                    <a:pt x="42" y="0"/>
                    <a:pt x="27" y="0"/>
                  </a:cubicBezTo>
                  <a:close/>
                  <a:moveTo>
                    <a:pt x="43" y="24"/>
                  </a:moveTo>
                  <a:cubicBezTo>
                    <a:pt x="41" y="34"/>
                    <a:pt x="31" y="42"/>
                    <a:pt x="28" y="44"/>
                  </a:cubicBezTo>
                  <a:cubicBezTo>
                    <a:pt x="25" y="46"/>
                    <a:pt x="22" y="43"/>
                    <a:pt x="21" y="41"/>
                  </a:cubicBezTo>
                  <a:cubicBezTo>
                    <a:pt x="20" y="39"/>
                    <a:pt x="17" y="26"/>
                    <a:pt x="16" y="25"/>
                  </a:cubicBezTo>
                  <a:cubicBezTo>
                    <a:pt x="15" y="24"/>
                    <a:pt x="12" y="26"/>
                    <a:pt x="12" y="26"/>
                  </a:cubicBezTo>
                  <a:cubicBezTo>
                    <a:pt x="11" y="24"/>
                    <a:pt x="11" y="24"/>
                    <a:pt x="11" y="24"/>
                  </a:cubicBezTo>
                  <a:cubicBezTo>
                    <a:pt x="11" y="24"/>
                    <a:pt x="16" y="18"/>
                    <a:pt x="20" y="17"/>
                  </a:cubicBezTo>
                  <a:cubicBezTo>
                    <a:pt x="25" y="16"/>
                    <a:pt x="25" y="24"/>
                    <a:pt x="26" y="28"/>
                  </a:cubicBezTo>
                  <a:cubicBezTo>
                    <a:pt x="27" y="32"/>
                    <a:pt x="28" y="35"/>
                    <a:pt x="28" y="35"/>
                  </a:cubicBezTo>
                  <a:cubicBezTo>
                    <a:pt x="29" y="35"/>
                    <a:pt x="31" y="32"/>
                    <a:pt x="33" y="29"/>
                  </a:cubicBezTo>
                  <a:cubicBezTo>
                    <a:pt x="35" y="25"/>
                    <a:pt x="33" y="22"/>
                    <a:pt x="29" y="24"/>
                  </a:cubicBezTo>
                  <a:cubicBezTo>
                    <a:pt x="31" y="16"/>
                    <a:pt x="45" y="13"/>
                    <a:pt x="43" y="24"/>
                  </a:cubicBezTo>
                  <a:close/>
                </a:path>
              </a:pathLst>
            </a:custGeom>
            <a:solidFill>
              <a:srgbClr val="D8D8D8">
                <a:alpha val="60392"/>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Lato Light"/>
                <a:ea typeface="Lato Light"/>
                <a:cs typeface="Lato Light"/>
                <a:sym typeface="Lato Light"/>
              </a:endParaRPr>
            </a:p>
          </p:txBody>
        </p:sp>
      </p:grpSp>
      <p:sp>
        <p:nvSpPr>
          <p:cNvPr id="207" name="Google Shape;207;p10"/>
          <p:cNvSpPr txBox="1"/>
          <p:nvPr/>
        </p:nvSpPr>
        <p:spPr>
          <a:xfrm>
            <a:off x="7738824" y="5199599"/>
            <a:ext cx="8838446" cy="2391424"/>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6600"/>
              <a:buFont typeface="Arial"/>
              <a:buNone/>
            </a:pPr>
            <a:r>
              <a:rPr lang="en-US" sz="16600" b="0" i="0" u="none" strike="noStrike" cap="none">
                <a:solidFill>
                  <a:srgbClr val="009A4E"/>
                </a:solidFill>
                <a:latin typeface="Lato Black"/>
                <a:ea typeface="Lato Black"/>
                <a:cs typeface="Lato Black"/>
                <a:sym typeface="Lato Black"/>
              </a:rPr>
              <a:t>SEDIDCO</a:t>
            </a:r>
            <a:endParaRPr sz="16600" b="0" i="0" u="none" strike="noStrike" cap="none">
              <a:solidFill>
                <a:srgbClr val="009A4E"/>
              </a:solidFill>
              <a:latin typeface="Lato Black"/>
              <a:ea typeface="Lato Black"/>
              <a:cs typeface="Lato Black"/>
              <a:sym typeface="Lato Black"/>
            </a:endParaRPr>
          </a:p>
        </p:txBody>
      </p:sp>
      <p:sp>
        <p:nvSpPr>
          <p:cNvPr id="208" name="Google Shape;208;p10"/>
          <p:cNvSpPr txBox="1"/>
          <p:nvPr/>
        </p:nvSpPr>
        <p:spPr>
          <a:xfrm>
            <a:off x="5651579" y="7446740"/>
            <a:ext cx="13117310"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Lato Light"/>
                <a:ea typeface="Lato Light"/>
                <a:cs typeface="Lato Light"/>
                <a:sym typeface="Lato Light"/>
              </a:rPr>
              <a:t>CÔNG TY CỔ PHẦN ĐẦU TƯ VÀ PHÁT TRIỂN GIÁO DỤC PHƯƠNG NAM</a:t>
            </a:r>
            <a:endParaRPr sz="3200" b="0" i="0" u="none" strike="noStrike" cap="none">
              <a:solidFill>
                <a:schemeClr val="dk1"/>
              </a:solidFill>
              <a:latin typeface="Lato Light"/>
              <a:ea typeface="Lato Light"/>
              <a:cs typeface="Lato Light"/>
              <a:sym typeface="Lato Light"/>
            </a:endParaRPr>
          </a:p>
        </p:txBody>
      </p:sp>
      <p:cxnSp>
        <p:nvCxnSpPr>
          <p:cNvPr id="209" name="Google Shape;209;p10"/>
          <p:cNvCxnSpPr/>
          <p:nvPr/>
        </p:nvCxnSpPr>
        <p:spPr>
          <a:xfrm>
            <a:off x="10846673" y="8476720"/>
            <a:ext cx="2677953" cy="0"/>
          </a:xfrm>
          <a:prstGeom prst="straightConnector1">
            <a:avLst/>
          </a:prstGeom>
          <a:noFill/>
          <a:ln w="38100" cap="flat" cmpd="sng">
            <a:solidFill>
              <a:schemeClr val="accent3"/>
            </a:solidFill>
            <a:prstDash val="solid"/>
            <a:miter lim="800000"/>
            <a:headEnd type="none" w="sm" len="sm"/>
            <a:tailEnd type="none" w="sm" len="sm"/>
          </a:ln>
        </p:spPr>
      </p:cxnSp>
      <p:cxnSp>
        <p:nvCxnSpPr>
          <p:cNvPr id="210" name="Google Shape;210;p10"/>
          <p:cNvCxnSpPr/>
          <p:nvPr/>
        </p:nvCxnSpPr>
        <p:spPr>
          <a:xfrm>
            <a:off x="7563140" y="4914844"/>
            <a:ext cx="9245019" cy="0"/>
          </a:xfrm>
          <a:prstGeom prst="straightConnector1">
            <a:avLst/>
          </a:prstGeom>
          <a:noFill/>
          <a:ln w="38100" cap="flat" cmpd="sng">
            <a:solidFill>
              <a:schemeClr val="accent1"/>
            </a:solidFill>
            <a:prstDash val="solid"/>
            <a:miter lim="800000"/>
            <a:headEnd type="none" w="sm" len="sm"/>
            <a:tailEnd type="none" w="sm" len="sm"/>
          </a:ln>
        </p:spPr>
      </p:cxnSp>
      <p:sp>
        <p:nvSpPr>
          <p:cNvPr id="211" name="Google Shape;211;p10"/>
          <p:cNvSpPr txBox="1">
            <a:spLocks noGrp="1"/>
          </p:cNvSpPr>
          <p:nvPr>
            <p:ph type="subTitle" idx="1"/>
          </p:nvPr>
        </p:nvSpPr>
        <p:spPr>
          <a:xfrm>
            <a:off x="2019300" y="9141124"/>
            <a:ext cx="20749157" cy="937979"/>
          </a:xfrm>
          <a:prstGeom prst="rect">
            <a:avLst/>
          </a:prstGeom>
          <a:noFill/>
          <a:ln>
            <a:noFill/>
          </a:ln>
        </p:spPr>
        <p:txBody>
          <a:bodyPr spcFirstLastPara="1" wrap="square" lIns="182825" tIns="91400" rIns="182825" bIns="91400" anchor="t" anchorCtr="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Resources">
  <p:cSld name="Resources">
    <p:bg>
      <p:bgPr>
        <a:solidFill>
          <a:schemeClr val="lt1"/>
        </a:solidFill>
        <a:effectLst/>
      </p:bgPr>
    </p:bg>
    <p:spTree>
      <p:nvGrpSpPr>
        <p:cNvPr id="1" name="Shape 508"/>
        <p:cNvGrpSpPr/>
        <p:nvPr/>
      </p:nvGrpSpPr>
      <p:grpSpPr>
        <a:xfrm>
          <a:off x="0" y="0"/>
          <a:ext cx="0" cy="0"/>
          <a:chOff x="0" y="0"/>
          <a:chExt cx="0" cy="0"/>
        </a:xfrm>
      </p:grpSpPr>
      <p:grpSp>
        <p:nvGrpSpPr>
          <p:cNvPr id="509" name="Google Shape;509;p59"/>
          <p:cNvGrpSpPr/>
          <p:nvPr/>
        </p:nvGrpSpPr>
        <p:grpSpPr>
          <a:xfrm rot="1078811">
            <a:off x="-4183146" y="-8751102"/>
            <a:ext cx="30427434" cy="24956641"/>
            <a:chOff x="-315544" y="-4662462"/>
            <a:chExt cx="11412820" cy="9358379"/>
          </a:xfrm>
        </p:grpSpPr>
        <p:sp>
          <p:nvSpPr>
            <p:cNvPr id="510" name="Google Shape;510;p59"/>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11" name="Google Shape;511;p59"/>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12" name="Google Shape;512;p59"/>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13" name="Google Shape;513;p59"/>
          <p:cNvSpPr txBox="1">
            <a:spLocks noGrp="1"/>
          </p:cNvSpPr>
          <p:nvPr>
            <p:ph type="subTitle" idx="1"/>
          </p:nvPr>
        </p:nvSpPr>
        <p:spPr>
          <a:xfrm>
            <a:off x="1862715" y="2712533"/>
            <a:ext cx="9263987" cy="964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
        <p:nvSpPr>
          <p:cNvPr id="514" name="Google Shape;514;p59"/>
          <p:cNvSpPr txBox="1">
            <a:spLocks noGrp="1"/>
          </p:cNvSpPr>
          <p:nvPr>
            <p:ph type="title"/>
          </p:nvPr>
        </p:nvSpPr>
        <p:spPr>
          <a:xfrm>
            <a:off x="2437765" y="762160"/>
            <a:ext cx="19502120" cy="195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Font typeface="Barlow Condensed"/>
              <a:buNone/>
              <a:defRPr sz="7998" b="1">
                <a:latin typeface="Barlow Condensed"/>
                <a:ea typeface="Barlow Condensed"/>
                <a:cs typeface="Barlow Condensed"/>
                <a:sym typeface="Barlow Condensed"/>
              </a:defRPr>
            </a:lvl1pPr>
            <a:lvl2pPr lvl="1" algn="ctr">
              <a:lnSpc>
                <a:spcPct val="100000"/>
              </a:lnSpc>
              <a:spcBef>
                <a:spcPts val="0"/>
              </a:spcBef>
              <a:spcAft>
                <a:spcPts val="0"/>
              </a:spcAft>
              <a:buSzPts val="2400"/>
              <a:buNone/>
              <a:defRPr sz="6398"/>
            </a:lvl2pPr>
            <a:lvl3pPr lvl="2" algn="ctr">
              <a:lnSpc>
                <a:spcPct val="100000"/>
              </a:lnSpc>
              <a:spcBef>
                <a:spcPts val="0"/>
              </a:spcBef>
              <a:spcAft>
                <a:spcPts val="0"/>
              </a:spcAft>
              <a:buSzPts val="2400"/>
              <a:buNone/>
              <a:defRPr sz="6398"/>
            </a:lvl3pPr>
            <a:lvl4pPr lvl="3" algn="ctr">
              <a:lnSpc>
                <a:spcPct val="100000"/>
              </a:lnSpc>
              <a:spcBef>
                <a:spcPts val="0"/>
              </a:spcBef>
              <a:spcAft>
                <a:spcPts val="0"/>
              </a:spcAft>
              <a:buSzPts val="2400"/>
              <a:buNone/>
              <a:defRPr sz="6398"/>
            </a:lvl4pPr>
            <a:lvl5pPr lvl="4" algn="ctr">
              <a:lnSpc>
                <a:spcPct val="100000"/>
              </a:lnSpc>
              <a:spcBef>
                <a:spcPts val="0"/>
              </a:spcBef>
              <a:spcAft>
                <a:spcPts val="0"/>
              </a:spcAft>
              <a:buSzPts val="2400"/>
              <a:buNone/>
              <a:defRPr sz="6398"/>
            </a:lvl5pPr>
            <a:lvl6pPr lvl="5" algn="ctr">
              <a:lnSpc>
                <a:spcPct val="100000"/>
              </a:lnSpc>
              <a:spcBef>
                <a:spcPts val="0"/>
              </a:spcBef>
              <a:spcAft>
                <a:spcPts val="0"/>
              </a:spcAft>
              <a:buSzPts val="2400"/>
              <a:buNone/>
              <a:defRPr sz="6398"/>
            </a:lvl6pPr>
            <a:lvl7pPr lvl="6" algn="ctr">
              <a:lnSpc>
                <a:spcPct val="100000"/>
              </a:lnSpc>
              <a:spcBef>
                <a:spcPts val="0"/>
              </a:spcBef>
              <a:spcAft>
                <a:spcPts val="0"/>
              </a:spcAft>
              <a:buSzPts val="2400"/>
              <a:buNone/>
              <a:defRPr sz="6398"/>
            </a:lvl7pPr>
            <a:lvl8pPr lvl="7" algn="ctr">
              <a:lnSpc>
                <a:spcPct val="100000"/>
              </a:lnSpc>
              <a:spcBef>
                <a:spcPts val="0"/>
              </a:spcBef>
              <a:spcAft>
                <a:spcPts val="0"/>
              </a:spcAft>
              <a:buSzPts val="2400"/>
              <a:buNone/>
              <a:defRPr sz="6398"/>
            </a:lvl8pPr>
            <a:lvl9pPr lvl="8" algn="ctr">
              <a:lnSpc>
                <a:spcPct val="100000"/>
              </a:lnSpc>
              <a:spcBef>
                <a:spcPts val="0"/>
              </a:spcBef>
              <a:spcAft>
                <a:spcPts val="0"/>
              </a:spcAft>
              <a:buSzPts val="2400"/>
              <a:buNone/>
              <a:defRPr sz="6398"/>
            </a:lvl9pPr>
          </a:lstStyle>
          <a:p>
            <a:endParaRPr/>
          </a:p>
        </p:txBody>
      </p:sp>
      <p:sp>
        <p:nvSpPr>
          <p:cNvPr id="515" name="Google Shape;515;p59"/>
          <p:cNvSpPr txBox="1">
            <a:spLocks noGrp="1"/>
          </p:cNvSpPr>
          <p:nvPr>
            <p:ph type="subTitle" idx="2"/>
          </p:nvPr>
        </p:nvSpPr>
        <p:spPr>
          <a:xfrm>
            <a:off x="11781664" y="2712533"/>
            <a:ext cx="9263987" cy="9640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l">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516"/>
        <p:cNvGrpSpPr/>
        <p:nvPr/>
      </p:nvGrpSpPr>
      <p:grpSpPr>
        <a:xfrm>
          <a:off x="0" y="0"/>
          <a:ext cx="0" cy="0"/>
          <a:chOff x="0" y="0"/>
          <a:chExt cx="0" cy="0"/>
        </a:xfrm>
      </p:grpSpPr>
      <p:grpSp>
        <p:nvGrpSpPr>
          <p:cNvPr id="517" name="Google Shape;517;p60"/>
          <p:cNvGrpSpPr/>
          <p:nvPr/>
        </p:nvGrpSpPr>
        <p:grpSpPr>
          <a:xfrm rot="1078811">
            <a:off x="-4183146" y="-8751102"/>
            <a:ext cx="30427434" cy="24956641"/>
            <a:chOff x="-315544" y="-4662462"/>
            <a:chExt cx="11412820" cy="9358379"/>
          </a:xfrm>
        </p:grpSpPr>
        <p:sp>
          <p:nvSpPr>
            <p:cNvPr id="518" name="Google Shape;518;p60"/>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19" name="Google Shape;519;p60"/>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20" name="Google Shape;520;p60"/>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21" name="Google Shape;521;p60"/>
          <p:cNvSpPr txBox="1">
            <a:spLocks noGrp="1"/>
          </p:cNvSpPr>
          <p:nvPr>
            <p:ph type="ctrTitle"/>
          </p:nvPr>
        </p:nvSpPr>
        <p:spPr>
          <a:xfrm>
            <a:off x="5851276" y="3354533"/>
            <a:ext cx="12675098" cy="562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3000"/>
              <a:buFont typeface="Barlow Condensed"/>
              <a:buNone/>
              <a:defRPr sz="7998" b="1">
                <a:solidFill>
                  <a:srgbClr val="364951"/>
                </a:solidFill>
                <a:latin typeface="Barlow Condensed"/>
                <a:ea typeface="Barlow Condensed"/>
                <a:cs typeface="Barlow Condensed"/>
                <a:sym typeface="Barlow Condensed"/>
              </a:defRPr>
            </a:lvl1pPr>
            <a:lvl2pPr lvl="1"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9pPr>
          </a:lstStyle>
          <a:p>
            <a:endParaRPr/>
          </a:p>
        </p:txBody>
      </p:sp>
      <p:sp>
        <p:nvSpPr>
          <p:cNvPr id="522" name="Google Shape;522;p60"/>
          <p:cNvSpPr txBox="1">
            <a:spLocks noGrp="1"/>
          </p:cNvSpPr>
          <p:nvPr>
            <p:ph type="subTitle" idx="1"/>
          </p:nvPr>
        </p:nvSpPr>
        <p:spPr>
          <a:xfrm>
            <a:off x="7919137" y="8359419"/>
            <a:ext cx="8539376" cy="120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600"/>
              <a:buFont typeface="Montserrat Medium"/>
              <a:buNone/>
              <a:defRPr>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2pPr>
            <a:lvl3pPr lvl="2"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3pPr>
            <a:lvl4pPr lvl="3"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4pPr>
            <a:lvl5pPr lvl="4"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5pPr>
            <a:lvl6pPr lvl="5"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6pPr>
            <a:lvl7pPr lvl="6"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7pPr>
            <a:lvl8pPr lvl="7"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8pPr>
            <a:lvl9pPr lvl="8" algn="ctr">
              <a:lnSpc>
                <a:spcPct val="100000"/>
              </a:lnSpc>
              <a:spcBef>
                <a:spcPts val="0"/>
              </a:spcBef>
              <a:spcAft>
                <a:spcPts val="0"/>
              </a:spcAft>
              <a:buSzPts val="1400"/>
              <a:buFont typeface="Montserrat Light"/>
              <a:buNone/>
              <a:defRPr>
                <a:latin typeface="Montserrat Light"/>
                <a:ea typeface="Montserrat Light"/>
                <a:cs typeface="Montserrat Light"/>
                <a:sym typeface="Montserrat Light"/>
              </a:defRPr>
            </a:lvl9pPr>
          </a:lstStyle>
          <a:p>
            <a:endParaRPr/>
          </a:p>
        </p:txBody>
      </p:sp>
      <p:grpSp>
        <p:nvGrpSpPr>
          <p:cNvPr id="523" name="Google Shape;523;p60"/>
          <p:cNvGrpSpPr/>
          <p:nvPr/>
        </p:nvGrpSpPr>
        <p:grpSpPr>
          <a:xfrm>
            <a:off x="-333262" y="9916189"/>
            <a:ext cx="25044660" cy="6271211"/>
            <a:chOff x="238125" y="2181969"/>
            <a:chExt cx="7130859" cy="1785110"/>
          </a:xfrm>
        </p:grpSpPr>
        <p:sp>
          <p:nvSpPr>
            <p:cNvPr id="524" name="Google Shape;524;p60"/>
            <p:cNvSpPr/>
            <p:nvPr/>
          </p:nvSpPr>
          <p:spPr>
            <a:xfrm>
              <a:off x="244975" y="2181969"/>
              <a:ext cx="7120450" cy="1781625"/>
            </a:xfrm>
            <a:custGeom>
              <a:avLst/>
              <a:gdLst/>
              <a:ahLst/>
              <a:cxnLst/>
              <a:rect l="l" t="t" r="r" b="b"/>
              <a:pathLst>
                <a:path w="284818" h="71265" extrusionOk="0">
                  <a:moveTo>
                    <a:pt x="250939" y="0"/>
                  </a:moveTo>
                  <a:cubicBezTo>
                    <a:pt x="233692" y="0"/>
                    <a:pt x="208582" y="2092"/>
                    <a:pt x="172844" y="9092"/>
                  </a:cubicBezTo>
                  <a:cubicBezTo>
                    <a:pt x="150407" y="13483"/>
                    <a:pt x="131419" y="15016"/>
                    <a:pt x="114776" y="15016"/>
                  </a:cubicBezTo>
                  <a:cubicBezTo>
                    <a:pt x="76291" y="15016"/>
                    <a:pt x="50338" y="6822"/>
                    <a:pt x="23245" y="6822"/>
                  </a:cubicBezTo>
                  <a:cubicBezTo>
                    <a:pt x="15685" y="6822"/>
                    <a:pt x="8035" y="7460"/>
                    <a:pt x="0" y="9092"/>
                  </a:cubicBezTo>
                  <a:lnTo>
                    <a:pt x="0" y="71264"/>
                  </a:lnTo>
                  <a:lnTo>
                    <a:pt x="284818" y="71264"/>
                  </a:lnTo>
                  <a:lnTo>
                    <a:pt x="284818" y="4607"/>
                  </a:lnTo>
                  <a:cubicBezTo>
                    <a:pt x="284818" y="4607"/>
                    <a:pt x="276539" y="0"/>
                    <a:pt x="250939" y="0"/>
                  </a:cubicBezTo>
                  <a:close/>
                </a:path>
              </a:pathLst>
            </a:custGeom>
            <a:solidFill>
              <a:srgbClr val="FDBD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25" name="Google Shape;525;p60"/>
            <p:cNvSpPr/>
            <p:nvPr/>
          </p:nvSpPr>
          <p:spPr>
            <a:xfrm>
              <a:off x="238125" y="2310682"/>
              <a:ext cx="7130725" cy="1412400"/>
            </a:xfrm>
            <a:custGeom>
              <a:avLst/>
              <a:gdLst/>
              <a:ahLst/>
              <a:cxnLst/>
              <a:rect l="l" t="t" r="r" b="b"/>
              <a:pathLst>
                <a:path w="285229" h="56496" extrusionOk="0">
                  <a:moveTo>
                    <a:pt x="226620" y="1"/>
                  </a:moveTo>
                  <a:cubicBezTo>
                    <a:pt x="226470" y="1"/>
                    <a:pt x="226320" y="1"/>
                    <a:pt x="226170" y="2"/>
                  </a:cubicBezTo>
                  <a:cubicBezTo>
                    <a:pt x="210602" y="43"/>
                    <a:pt x="192608" y="2539"/>
                    <a:pt x="172926" y="9602"/>
                  </a:cubicBezTo>
                  <a:cubicBezTo>
                    <a:pt x="127842" y="25768"/>
                    <a:pt x="91279" y="35802"/>
                    <a:pt x="53212" y="35802"/>
                  </a:cubicBezTo>
                  <a:cubicBezTo>
                    <a:pt x="36083" y="35802"/>
                    <a:pt x="18651" y="33771"/>
                    <a:pt x="0" y="29353"/>
                  </a:cubicBezTo>
                  <a:lnTo>
                    <a:pt x="0" y="56496"/>
                  </a:lnTo>
                  <a:lnTo>
                    <a:pt x="285229" y="56496"/>
                  </a:lnTo>
                  <a:lnTo>
                    <a:pt x="285229" y="13018"/>
                  </a:lnTo>
                  <a:cubicBezTo>
                    <a:pt x="285229" y="13018"/>
                    <a:pt x="262487" y="1"/>
                    <a:pt x="226620" y="1"/>
                  </a:cubicBezTo>
                  <a:close/>
                </a:path>
              </a:pathLst>
            </a:custGeom>
            <a:solidFill>
              <a:srgbClr val="EEAD5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26" name="Google Shape;526;p60"/>
            <p:cNvSpPr/>
            <p:nvPr/>
          </p:nvSpPr>
          <p:spPr>
            <a:xfrm>
              <a:off x="3875558" y="2414286"/>
              <a:ext cx="3493426" cy="1552793"/>
            </a:xfrm>
            <a:custGeom>
              <a:avLst/>
              <a:gdLst/>
              <a:ahLst/>
              <a:cxnLst/>
              <a:rect l="l" t="t" r="r" b="b"/>
              <a:pathLst>
                <a:path w="127103" h="56496" extrusionOk="0">
                  <a:moveTo>
                    <a:pt x="68521" y="1"/>
                  </a:moveTo>
                  <a:cubicBezTo>
                    <a:pt x="68371" y="1"/>
                    <a:pt x="68221" y="1"/>
                    <a:pt x="68071" y="2"/>
                  </a:cubicBezTo>
                  <a:cubicBezTo>
                    <a:pt x="67056" y="139"/>
                    <a:pt x="1" y="9616"/>
                    <a:pt x="4705" y="28173"/>
                  </a:cubicBezTo>
                  <a:cubicBezTo>
                    <a:pt x="9794" y="48225"/>
                    <a:pt x="90386" y="38227"/>
                    <a:pt x="123907" y="56496"/>
                  </a:cubicBezTo>
                  <a:lnTo>
                    <a:pt x="127103" y="56496"/>
                  </a:lnTo>
                  <a:lnTo>
                    <a:pt x="127103" y="13018"/>
                  </a:lnTo>
                  <a:cubicBezTo>
                    <a:pt x="127103" y="13018"/>
                    <a:pt x="104375" y="1"/>
                    <a:pt x="68521" y="1"/>
                  </a:cubicBezTo>
                  <a:close/>
                </a:path>
              </a:pathLst>
            </a:custGeom>
            <a:solidFill>
              <a:srgbClr val="FDBD5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01">
  <p:cSld name="Background 01">
    <p:bg>
      <p:bgPr>
        <a:solidFill>
          <a:schemeClr val="lt1"/>
        </a:solidFill>
        <a:effectLst/>
      </p:bgPr>
    </p:bg>
    <p:spTree>
      <p:nvGrpSpPr>
        <p:cNvPr id="1" name="Shape 527"/>
        <p:cNvGrpSpPr/>
        <p:nvPr/>
      </p:nvGrpSpPr>
      <p:grpSpPr>
        <a:xfrm>
          <a:off x="0" y="0"/>
          <a:ext cx="0" cy="0"/>
          <a:chOff x="0" y="0"/>
          <a:chExt cx="0" cy="0"/>
        </a:xfrm>
      </p:grpSpPr>
      <p:grpSp>
        <p:nvGrpSpPr>
          <p:cNvPr id="528" name="Google Shape;528;p61"/>
          <p:cNvGrpSpPr/>
          <p:nvPr/>
        </p:nvGrpSpPr>
        <p:grpSpPr>
          <a:xfrm rot="1078811">
            <a:off x="-4183146" y="-8751102"/>
            <a:ext cx="30427434" cy="24956641"/>
            <a:chOff x="-315544" y="-4662462"/>
            <a:chExt cx="11412820" cy="9358379"/>
          </a:xfrm>
        </p:grpSpPr>
        <p:sp>
          <p:nvSpPr>
            <p:cNvPr id="529" name="Google Shape;529;p61"/>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30" name="Google Shape;530;p61"/>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31" name="Google Shape;531;p61"/>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32" name="Google Shape;532;p61"/>
          <p:cNvSpPr/>
          <p:nvPr/>
        </p:nvSpPr>
        <p:spPr>
          <a:xfrm>
            <a:off x="-1062622" y="7366298"/>
            <a:ext cx="12275117" cy="4758701"/>
          </a:xfrm>
          <a:custGeom>
            <a:avLst/>
            <a:gdLst/>
            <a:ahLst/>
            <a:cxnLst/>
            <a:rect l="l" t="t" r="r" b="b"/>
            <a:pathLst>
              <a:path w="38148" h="14785" extrusionOk="0">
                <a:moveTo>
                  <a:pt x="6358" y="1"/>
                </a:moveTo>
                <a:cubicBezTo>
                  <a:pt x="4120" y="1"/>
                  <a:pt x="1947" y="850"/>
                  <a:pt x="318" y="2398"/>
                </a:cubicBezTo>
                <a:cubicBezTo>
                  <a:pt x="101" y="2549"/>
                  <a:pt x="0" y="2817"/>
                  <a:pt x="67" y="3068"/>
                </a:cubicBezTo>
                <a:lnTo>
                  <a:pt x="67" y="14785"/>
                </a:lnTo>
                <a:lnTo>
                  <a:pt x="36875" y="14785"/>
                </a:lnTo>
                <a:cubicBezTo>
                  <a:pt x="36791" y="13412"/>
                  <a:pt x="37059" y="11688"/>
                  <a:pt x="38147" y="10851"/>
                </a:cubicBezTo>
                <a:cubicBezTo>
                  <a:pt x="34431" y="10232"/>
                  <a:pt x="32155" y="5913"/>
                  <a:pt x="28439" y="5378"/>
                </a:cubicBezTo>
                <a:cubicBezTo>
                  <a:pt x="28110" y="5330"/>
                  <a:pt x="27772" y="5311"/>
                  <a:pt x="27429" y="5311"/>
                </a:cubicBezTo>
                <a:cubicBezTo>
                  <a:pt x="26324" y="5311"/>
                  <a:pt x="25171" y="5502"/>
                  <a:pt x="24097" y="5502"/>
                </a:cubicBezTo>
                <a:cubicBezTo>
                  <a:pt x="23068" y="5502"/>
                  <a:pt x="22113" y="5327"/>
                  <a:pt x="21342" y="4641"/>
                </a:cubicBezTo>
                <a:cubicBezTo>
                  <a:pt x="20756" y="4105"/>
                  <a:pt x="20388" y="3352"/>
                  <a:pt x="19735" y="2900"/>
                </a:cubicBezTo>
                <a:cubicBezTo>
                  <a:pt x="18848" y="2281"/>
                  <a:pt x="17659" y="2398"/>
                  <a:pt x="16588" y="2348"/>
                </a:cubicBezTo>
                <a:cubicBezTo>
                  <a:pt x="13525" y="2214"/>
                  <a:pt x="10730" y="540"/>
                  <a:pt x="7733" y="105"/>
                </a:cubicBezTo>
                <a:cubicBezTo>
                  <a:pt x="7365" y="38"/>
                  <a:pt x="6997" y="4"/>
                  <a:pt x="6612" y="4"/>
                </a:cubicBezTo>
                <a:cubicBezTo>
                  <a:pt x="6527" y="2"/>
                  <a:pt x="6442" y="1"/>
                  <a:pt x="6358" y="1"/>
                </a:cubicBezTo>
                <a:close/>
              </a:path>
            </a:pathLst>
          </a:custGeom>
          <a:solidFill>
            <a:srgbClr val="AD7D3C"/>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33" name="Google Shape;533;p61"/>
          <p:cNvSpPr/>
          <p:nvPr/>
        </p:nvSpPr>
        <p:spPr>
          <a:xfrm>
            <a:off x="7522878" y="6807217"/>
            <a:ext cx="17919716" cy="5829528"/>
          </a:xfrm>
          <a:custGeom>
            <a:avLst/>
            <a:gdLst/>
            <a:ahLst/>
            <a:cxnLst/>
            <a:rect l="l" t="t" r="r" b="b"/>
            <a:pathLst>
              <a:path w="55690" h="18112" extrusionOk="0">
                <a:moveTo>
                  <a:pt x="54451" y="1"/>
                </a:moveTo>
                <a:cubicBezTo>
                  <a:pt x="53882" y="47"/>
                  <a:pt x="53320" y="61"/>
                  <a:pt x="52767" y="61"/>
                </a:cubicBezTo>
                <a:cubicBezTo>
                  <a:pt x="51930" y="61"/>
                  <a:pt x="51114" y="29"/>
                  <a:pt x="50323" y="29"/>
                </a:cubicBezTo>
                <a:cubicBezTo>
                  <a:pt x="47682" y="29"/>
                  <a:pt x="45326" y="386"/>
                  <a:pt x="43470" y="3482"/>
                </a:cubicBezTo>
                <a:cubicBezTo>
                  <a:pt x="40708" y="8119"/>
                  <a:pt x="31904" y="5575"/>
                  <a:pt x="24271" y="7567"/>
                </a:cubicBezTo>
                <a:cubicBezTo>
                  <a:pt x="17609" y="9307"/>
                  <a:pt x="10094" y="10948"/>
                  <a:pt x="3064" y="14078"/>
                </a:cubicBezTo>
                <a:cubicBezTo>
                  <a:pt x="2026" y="14546"/>
                  <a:pt x="1005" y="15032"/>
                  <a:pt x="0" y="15568"/>
                </a:cubicBezTo>
                <a:cubicBezTo>
                  <a:pt x="14457" y="17962"/>
                  <a:pt x="28316" y="18084"/>
                  <a:pt x="42439" y="18084"/>
                </a:cubicBezTo>
                <a:cubicBezTo>
                  <a:pt x="44041" y="18084"/>
                  <a:pt x="45646" y="18082"/>
                  <a:pt x="47256" y="18082"/>
                </a:cubicBezTo>
                <a:cubicBezTo>
                  <a:pt x="50007" y="18082"/>
                  <a:pt x="52771" y="18087"/>
                  <a:pt x="55556" y="18112"/>
                </a:cubicBezTo>
                <a:cubicBezTo>
                  <a:pt x="55689" y="11935"/>
                  <a:pt x="55238" y="6579"/>
                  <a:pt x="54501" y="402"/>
                </a:cubicBezTo>
                <a:cubicBezTo>
                  <a:pt x="54484" y="269"/>
                  <a:pt x="54468" y="135"/>
                  <a:pt x="54451" y="1"/>
                </a:cubicBezTo>
                <a:close/>
              </a:path>
            </a:pathLst>
          </a:custGeom>
          <a:solidFill>
            <a:srgbClr val="EEAD5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34" name="Google Shape;534;p61"/>
          <p:cNvSpPr/>
          <p:nvPr/>
        </p:nvSpPr>
        <p:spPr>
          <a:xfrm>
            <a:off x="7501319" y="7038958"/>
            <a:ext cx="17930335" cy="5754213"/>
          </a:xfrm>
          <a:custGeom>
            <a:avLst/>
            <a:gdLst/>
            <a:ahLst/>
            <a:cxnLst/>
            <a:rect l="l" t="t" r="r" b="b"/>
            <a:pathLst>
              <a:path w="55723" h="17878" extrusionOk="0">
                <a:moveTo>
                  <a:pt x="54668" y="0"/>
                </a:moveTo>
                <a:cubicBezTo>
                  <a:pt x="52258" y="1306"/>
                  <a:pt x="39637" y="8286"/>
                  <a:pt x="41863" y="9625"/>
                </a:cubicBezTo>
                <a:cubicBezTo>
                  <a:pt x="44324" y="11098"/>
                  <a:pt x="53781" y="11734"/>
                  <a:pt x="48810" y="12370"/>
                </a:cubicBezTo>
                <a:cubicBezTo>
                  <a:pt x="45410" y="12805"/>
                  <a:pt x="38259" y="13264"/>
                  <a:pt x="31384" y="13264"/>
                </a:cubicBezTo>
                <a:cubicBezTo>
                  <a:pt x="28208" y="13264"/>
                  <a:pt x="25091" y="13166"/>
                  <a:pt x="22430" y="12923"/>
                </a:cubicBezTo>
                <a:cubicBezTo>
                  <a:pt x="19315" y="12638"/>
                  <a:pt x="18514" y="12534"/>
                  <a:pt x="17767" y="12534"/>
                </a:cubicBezTo>
                <a:cubicBezTo>
                  <a:pt x="16496" y="12534"/>
                  <a:pt x="15381" y="12835"/>
                  <a:pt x="3264" y="13057"/>
                </a:cubicBezTo>
                <a:lnTo>
                  <a:pt x="3080" y="13057"/>
                </a:lnTo>
                <a:cubicBezTo>
                  <a:pt x="2043" y="13508"/>
                  <a:pt x="1005" y="13994"/>
                  <a:pt x="0" y="14530"/>
                </a:cubicBezTo>
                <a:cubicBezTo>
                  <a:pt x="18848" y="17877"/>
                  <a:pt x="36742" y="17342"/>
                  <a:pt x="55522" y="17743"/>
                </a:cubicBezTo>
                <a:cubicBezTo>
                  <a:pt x="55723" y="11550"/>
                  <a:pt x="55321" y="6177"/>
                  <a:pt x="54668" y="0"/>
                </a:cubicBezTo>
                <a:close/>
              </a:path>
            </a:pathLst>
          </a:custGeom>
          <a:solidFill>
            <a:srgbClr val="AD7D3C"/>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35" name="Google Shape;535;p61"/>
          <p:cNvSpPr/>
          <p:nvPr/>
        </p:nvSpPr>
        <p:spPr>
          <a:xfrm>
            <a:off x="-1191976" y="11149500"/>
            <a:ext cx="27544684" cy="4014237"/>
          </a:xfrm>
          <a:custGeom>
            <a:avLst/>
            <a:gdLst/>
            <a:ahLst/>
            <a:cxnLst/>
            <a:rect l="l" t="t" r="r" b="b"/>
            <a:pathLst>
              <a:path w="85602" h="12472" extrusionOk="0">
                <a:moveTo>
                  <a:pt x="31091" y="0"/>
                </a:moveTo>
                <a:cubicBezTo>
                  <a:pt x="19093" y="0"/>
                  <a:pt x="1256" y="336"/>
                  <a:pt x="1256" y="336"/>
                </a:cubicBezTo>
                <a:lnTo>
                  <a:pt x="67" y="11852"/>
                </a:lnTo>
                <a:lnTo>
                  <a:pt x="1" y="12471"/>
                </a:lnTo>
                <a:lnTo>
                  <a:pt x="85601" y="12471"/>
                </a:lnTo>
                <a:lnTo>
                  <a:pt x="85601" y="637"/>
                </a:lnTo>
                <a:cubicBezTo>
                  <a:pt x="85601" y="637"/>
                  <a:pt x="81500" y="1323"/>
                  <a:pt x="71541" y="2010"/>
                </a:cubicBezTo>
                <a:cubicBezTo>
                  <a:pt x="69526" y="2149"/>
                  <a:pt x="67374" y="2211"/>
                  <a:pt x="65167" y="2211"/>
                </a:cubicBezTo>
                <a:cubicBezTo>
                  <a:pt x="56484" y="2211"/>
                  <a:pt x="46947" y="1250"/>
                  <a:pt x="41529" y="235"/>
                </a:cubicBezTo>
                <a:cubicBezTo>
                  <a:pt x="40608" y="68"/>
                  <a:pt x="36825" y="1"/>
                  <a:pt x="31938" y="1"/>
                </a:cubicBezTo>
                <a:cubicBezTo>
                  <a:pt x="31659" y="1"/>
                  <a:pt x="31377" y="0"/>
                  <a:pt x="31091" y="0"/>
                </a:cubicBezTo>
                <a:close/>
              </a:path>
            </a:pathLst>
          </a:custGeom>
          <a:solidFill>
            <a:srgbClr val="FDBD58"/>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36" name="Google Shape;536;p61"/>
          <p:cNvSpPr/>
          <p:nvPr/>
        </p:nvSpPr>
        <p:spPr>
          <a:xfrm>
            <a:off x="-1191976" y="11149500"/>
            <a:ext cx="27544684" cy="4014237"/>
          </a:xfrm>
          <a:custGeom>
            <a:avLst/>
            <a:gdLst/>
            <a:ahLst/>
            <a:cxnLst/>
            <a:rect l="l" t="t" r="r" b="b"/>
            <a:pathLst>
              <a:path w="85602" h="12472" extrusionOk="0">
                <a:moveTo>
                  <a:pt x="31938" y="1"/>
                </a:moveTo>
                <a:cubicBezTo>
                  <a:pt x="44408" y="1491"/>
                  <a:pt x="60694" y="3633"/>
                  <a:pt x="62117" y="4788"/>
                </a:cubicBezTo>
                <a:cubicBezTo>
                  <a:pt x="64427" y="6680"/>
                  <a:pt x="22514" y="5525"/>
                  <a:pt x="27987" y="6780"/>
                </a:cubicBezTo>
                <a:cubicBezTo>
                  <a:pt x="30576" y="7382"/>
                  <a:pt x="39359" y="7414"/>
                  <a:pt x="47699" y="7414"/>
                </a:cubicBezTo>
                <a:cubicBezTo>
                  <a:pt x="48714" y="7414"/>
                  <a:pt x="49722" y="7414"/>
                  <a:pt x="50712" y="7414"/>
                </a:cubicBezTo>
                <a:cubicBezTo>
                  <a:pt x="58789" y="7414"/>
                  <a:pt x="65633" y="7446"/>
                  <a:pt x="64745" y="8035"/>
                </a:cubicBezTo>
                <a:cubicBezTo>
                  <a:pt x="62988" y="9207"/>
                  <a:pt x="7081" y="9291"/>
                  <a:pt x="67" y="11835"/>
                </a:cubicBezTo>
                <a:lnTo>
                  <a:pt x="1" y="12471"/>
                </a:lnTo>
                <a:lnTo>
                  <a:pt x="85601" y="12471"/>
                </a:lnTo>
                <a:lnTo>
                  <a:pt x="85601" y="620"/>
                </a:lnTo>
                <a:cubicBezTo>
                  <a:pt x="85601" y="620"/>
                  <a:pt x="81500" y="1323"/>
                  <a:pt x="71541" y="2010"/>
                </a:cubicBezTo>
                <a:cubicBezTo>
                  <a:pt x="69526" y="2149"/>
                  <a:pt x="67374" y="2211"/>
                  <a:pt x="65167" y="2211"/>
                </a:cubicBezTo>
                <a:cubicBezTo>
                  <a:pt x="56484" y="2211"/>
                  <a:pt x="46947" y="1250"/>
                  <a:pt x="41529" y="235"/>
                </a:cubicBezTo>
                <a:cubicBezTo>
                  <a:pt x="40608" y="68"/>
                  <a:pt x="36825" y="1"/>
                  <a:pt x="31938" y="1"/>
                </a:cubicBezTo>
                <a:close/>
              </a:path>
            </a:pathLst>
          </a:custGeom>
          <a:solidFill>
            <a:srgbClr val="EEAD5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02">
  <p:cSld name="Background 02">
    <p:bg>
      <p:bgPr>
        <a:solidFill>
          <a:schemeClr val="lt1"/>
        </a:solidFill>
        <a:effectLst/>
      </p:bgPr>
    </p:bg>
    <p:spTree>
      <p:nvGrpSpPr>
        <p:cNvPr id="1" name="Shape 537"/>
        <p:cNvGrpSpPr/>
        <p:nvPr/>
      </p:nvGrpSpPr>
      <p:grpSpPr>
        <a:xfrm>
          <a:off x="0" y="0"/>
          <a:ext cx="0" cy="0"/>
          <a:chOff x="0" y="0"/>
          <a:chExt cx="0" cy="0"/>
        </a:xfrm>
      </p:grpSpPr>
      <p:grpSp>
        <p:nvGrpSpPr>
          <p:cNvPr id="538" name="Google Shape;538;p62"/>
          <p:cNvGrpSpPr/>
          <p:nvPr/>
        </p:nvGrpSpPr>
        <p:grpSpPr>
          <a:xfrm rot="1078811">
            <a:off x="-4183146" y="-8751102"/>
            <a:ext cx="30427434" cy="24956641"/>
            <a:chOff x="-315544" y="-4662462"/>
            <a:chExt cx="11412820" cy="9358379"/>
          </a:xfrm>
        </p:grpSpPr>
        <p:sp>
          <p:nvSpPr>
            <p:cNvPr id="539" name="Google Shape;539;p62"/>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40" name="Google Shape;540;p62"/>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41" name="Google Shape;541;p62"/>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42" name="Google Shape;542;p62"/>
          <p:cNvSpPr/>
          <p:nvPr/>
        </p:nvSpPr>
        <p:spPr>
          <a:xfrm>
            <a:off x="-1553566" y="9550540"/>
            <a:ext cx="26568477" cy="4346403"/>
          </a:xfrm>
          <a:custGeom>
            <a:avLst/>
            <a:gdLst/>
            <a:ahLst/>
            <a:cxnLst/>
            <a:rect l="l" t="t" r="r" b="b"/>
            <a:pathLst>
              <a:path w="130093" h="21276" extrusionOk="0">
                <a:moveTo>
                  <a:pt x="130092" y="1"/>
                </a:moveTo>
                <a:cubicBezTo>
                  <a:pt x="93518" y="1331"/>
                  <a:pt x="59418" y="1646"/>
                  <a:pt x="35313" y="1646"/>
                </a:cubicBezTo>
                <a:cubicBezTo>
                  <a:pt x="13603" y="1646"/>
                  <a:pt x="0" y="1390"/>
                  <a:pt x="0" y="1390"/>
                </a:cubicBezTo>
                <a:lnTo>
                  <a:pt x="0" y="18848"/>
                </a:lnTo>
                <a:cubicBezTo>
                  <a:pt x="0" y="18949"/>
                  <a:pt x="0" y="19033"/>
                  <a:pt x="17" y="19116"/>
                </a:cubicBezTo>
                <a:lnTo>
                  <a:pt x="17" y="19183"/>
                </a:lnTo>
                <a:cubicBezTo>
                  <a:pt x="17" y="19250"/>
                  <a:pt x="34" y="19317"/>
                  <a:pt x="51" y="19367"/>
                </a:cubicBezTo>
                <a:cubicBezTo>
                  <a:pt x="51" y="19434"/>
                  <a:pt x="51" y="19418"/>
                  <a:pt x="67" y="19451"/>
                </a:cubicBezTo>
                <a:cubicBezTo>
                  <a:pt x="67" y="19484"/>
                  <a:pt x="84" y="19568"/>
                  <a:pt x="101" y="19618"/>
                </a:cubicBezTo>
                <a:lnTo>
                  <a:pt x="134" y="19685"/>
                </a:lnTo>
                <a:cubicBezTo>
                  <a:pt x="151" y="19752"/>
                  <a:pt x="168" y="19802"/>
                  <a:pt x="201" y="19853"/>
                </a:cubicBezTo>
                <a:lnTo>
                  <a:pt x="218" y="19920"/>
                </a:lnTo>
                <a:cubicBezTo>
                  <a:pt x="252" y="19970"/>
                  <a:pt x="268" y="20020"/>
                  <a:pt x="302" y="20087"/>
                </a:cubicBezTo>
                <a:cubicBezTo>
                  <a:pt x="335" y="20137"/>
                  <a:pt x="369" y="20187"/>
                  <a:pt x="402" y="20238"/>
                </a:cubicBezTo>
                <a:cubicBezTo>
                  <a:pt x="419" y="20271"/>
                  <a:pt x="436" y="20305"/>
                  <a:pt x="469" y="20338"/>
                </a:cubicBezTo>
                <a:cubicBezTo>
                  <a:pt x="503" y="20388"/>
                  <a:pt x="553" y="20439"/>
                  <a:pt x="603" y="20506"/>
                </a:cubicBezTo>
                <a:lnTo>
                  <a:pt x="620" y="20522"/>
                </a:lnTo>
                <a:cubicBezTo>
                  <a:pt x="670" y="20572"/>
                  <a:pt x="720" y="20639"/>
                  <a:pt x="770" y="20690"/>
                </a:cubicBezTo>
                <a:cubicBezTo>
                  <a:pt x="837" y="20740"/>
                  <a:pt x="904" y="20807"/>
                  <a:pt x="971" y="20857"/>
                </a:cubicBezTo>
                <a:lnTo>
                  <a:pt x="1055" y="20907"/>
                </a:lnTo>
                <a:cubicBezTo>
                  <a:pt x="1072" y="20924"/>
                  <a:pt x="1105" y="20941"/>
                  <a:pt x="1139" y="20957"/>
                </a:cubicBezTo>
                <a:lnTo>
                  <a:pt x="1273" y="21041"/>
                </a:lnTo>
                <a:cubicBezTo>
                  <a:pt x="1323" y="21058"/>
                  <a:pt x="1356" y="21075"/>
                  <a:pt x="1390" y="21091"/>
                </a:cubicBezTo>
                <a:lnTo>
                  <a:pt x="1574" y="21158"/>
                </a:lnTo>
                <a:lnTo>
                  <a:pt x="1624" y="21175"/>
                </a:lnTo>
                <a:cubicBezTo>
                  <a:pt x="1674" y="21192"/>
                  <a:pt x="1724" y="21209"/>
                  <a:pt x="1775" y="21225"/>
                </a:cubicBezTo>
                <a:cubicBezTo>
                  <a:pt x="1825" y="21225"/>
                  <a:pt x="1875" y="21242"/>
                  <a:pt x="1909" y="21259"/>
                </a:cubicBezTo>
                <a:lnTo>
                  <a:pt x="2043" y="21259"/>
                </a:lnTo>
                <a:cubicBezTo>
                  <a:pt x="2093" y="21275"/>
                  <a:pt x="2176" y="21275"/>
                  <a:pt x="2260" y="21275"/>
                </a:cubicBezTo>
                <a:lnTo>
                  <a:pt x="130092" y="21275"/>
                </a:lnTo>
                <a:lnTo>
                  <a:pt x="130092" y="1"/>
                </a:lnTo>
                <a:close/>
              </a:path>
            </a:pathLst>
          </a:custGeom>
          <a:solidFill>
            <a:srgbClr val="36B2C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43" name="Google Shape;543;p62"/>
          <p:cNvSpPr/>
          <p:nvPr/>
        </p:nvSpPr>
        <p:spPr>
          <a:xfrm>
            <a:off x="-1663034" y="9551560"/>
            <a:ext cx="26992452" cy="1034304"/>
          </a:xfrm>
          <a:custGeom>
            <a:avLst/>
            <a:gdLst/>
            <a:ahLst/>
            <a:cxnLst/>
            <a:rect l="l" t="t" r="r" b="b"/>
            <a:pathLst>
              <a:path w="132169" h="5063" extrusionOk="0">
                <a:moveTo>
                  <a:pt x="10345" y="2557"/>
                </a:moveTo>
                <a:cubicBezTo>
                  <a:pt x="10346" y="2557"/>
                  <a:pt x="10347" y="2558"/>
                  <a:pt x="10348" y="2558"/>
                </a:cubicBezTo>
                <a:lnTo>
                  <a:pt x="10348" y="2558"/>
                </a:lnTo>
                <a:cubicBezTo>
                  <a:pt x="10347" y="2558"/>
                  <a:pt x="10346" y="2557"/>
                  <a:pt x="10345" y="2557"/>
                </a:cubicBezTo>
                <a:close/>
                <a:moveTo>
                  <a:pt x="130257" y="0"/>
                </a:moveTo>
                <a:cubicBezTo>
                  <a:pt x="123141" y="0"/>
                  <a:pt x="78561" y="1202"/>
                  <a:pt x="72254" y="1202"/>
                </a:cubicBezTo>
                <a:cubicBezTo>
                  <a:pt x="72137" y="1202"/>
                  <a:pt x="72033" y="1202"/>
                  <a:pt x="71943" y="1201"/>
                </a:cubicBezTo>
                <a:cubicBezTo>
                  <a:pt x="60109" y="1067"/>
                  <a:pt x="48258" y="1201"/>
                  <a:pt x="36441" y="782"/>
                </a:cubicBezTo>
                <a:cubicBezTo>
                  <a:pt x="29008" y="526"/>
                  <a:pt x="21514" y="9"/>
                  <a:pt x="14091" y="9"/>
                </a:cubicBezTo>
                <a:cubicBezTo>
                  <a:pt x="13757" y="9"/>
                  <a:pt x="13424" y="10"/>
                  <a:pt x="13090" y="13"/>
                </a:cubicBezTo>
                <a:cubicBezTo>
                  <a:pt x="11751" y="13"/>
                  <a:pt x="202" y="615"/>
                  <a:pt x="1" y="1301"/>
                </a:cubicBezTo>
                <a:cubicBezTo>
                  <a:pt x="414" y="1317"/>
                  <a:pt x="854" y="1323"/>
                  <a:pt x="1313" y="1323"/>
                </a:cubicBezTo>
                <a:cubicBezTo>
                  <a:pt x="2751" y="1323"/>
                  <a:pt x="4387" y="1264"/>
                  <a:pt x="6028" y="1264"/>
                </a:cubicBezTo>
                <a:cubicBezTo>
                  <a:pt x="8839" y="1264"/>
                  <a:pt x="11669" y="1437"/>
                  <a:pt x="13559" y="2373"/>
                </a:cubicBezTo>
                <a:cubicBezTo>
                  <a:pt x="13121" y="2373"/>
                  <a:pt x="11651" y="2615"/>
                  <a:pt x="10828" y="2615"/>
                </a:cubicBezTo>
                <a:cubicBezTo>
                  <a:pt x="10615" y="2615"/>
                  <a:pt x="10445" y="2599"/>
                  <a:pt x="10348" y="2558"/>
                </a:cubicBezTo>
                <a:lnTo>
                  <a:pt x="10348" y="2558"/>
                </a:lnTo>
                <a:cubicBezTo>
                  <a:pt x="12324" y="3393"/>
                  <a:pt x="16339" y="3042"/>
                  <a:pt x="18430" y="3210"/>
                </a:cubicBezTo>
                <a:cubicBezTo>
                  <a:pt x="22815" y="3595"/>
                  <a:pt x="26632" y="3929"/>
                  <a:pt x="30934" y="4047"/>
                </a:cubicBezTo>
                <a:cubicBezTo>
                  <a:pt x="31566" y="4148"/>
                  <a:pt x="32051" y="4176"/>
                  <a:pt x="32506" y="4176"/>
                </a:cubicBezTo>
                <a:cubicBezTo>
                  <a:pt x="33037" y="4176"/>
                  <a:pt x="33526" y="4138"/>
                  <a:pt x="34156" y="4138"/>
                </a:cubicBezTo>
                <a:cubicBezTo>
                  <a:pt x="34316" y="4138"/>
                  <a:pt x="34485" y="4141"/>
                  <a:pt x="34666" y="4147"/>
                </a:cubicBezTo>
                <a:cubicBezTo>
                  <a:pt x="34486" y="4424"/>
                  <a:pt x="34227" y="4562"/>
                  <a:pt x="33891" y="4562"/>
                </a:cubicBezTo>
                <a:cubicBezTo>
                  <a:pt x="33760" y="4562"/>
                  <a:pt x="33616" y="4541"/>
                  <a:pt x="33461" y="4498"/>
                </a:cubicBezTo>
                <a:lnTo>
                  <a:pt x="33461" y="4498"/>
                </a:lnTo>
                <a:cubicBezTo>
                  <a:pt x="33879" y="4916"/>
                  <a:pt x="35159" y="5041"/>
                  <a:pt x="36653" y="5041"/>
                </a:cubicBezTo>
                <a:cubicBezTo>
                  <a:pt x="38869" y="5041"/>
                  <a:pt x="41554" y="4766"/>
                  <a:pt x="42584" y="4766"/>
                </a:cubicBezTo>
                <a:cubicBezTo>
                  <a:pt x="46835" y="4800"/>
                  <a:pt x="51087" y="4816"/>
                  <a:pt x="55355" y="4816"/>
                </a:cubicBezTo>
                <a:cubicBezTo>
                  <a:pt x="56348" y="4816"/>
                  <a:pt x="60149" y="5063"/>
                  <a:pt x="63511" y="5063"/>
                </a:cubicBezTo>
                <a:cubicBezTo>
                  <a:pt x="66157" y="5063"/>
                  <a:pt x="68531" y="4910"/>
                  <a:pt x="69047" y="4365"/>
                </a:cubicBezTo>
                <a:cubicBezTo>
                  <a:pt x="65432" y="4197"/>
                  <a:pt x="71625" y="4080"/>
                  <a:pt x="72462" y="4080"/>
                </a:cubicBezTo>
                <a:cubicBezTo>
                  <a:pt x="74276" y="4080"/>
                  <a:pt x="76350" y="3889"/>
                  <a:pt x="78301" y="3889"/>
                </a:cubicBezTo>
                <a:cubicBezTo>
                  <a:pt x="78510" y="3889"/>
                  <a:pt x="78717" y="3891"/>
                  <a:pt x="78923" y="3896"/>
                </a:cubicBezTo>
                <a:cubicBezTo>
                  <a:pt x="85009" y="4027"/>
                  <a:pt x="91183" y="4283"/>
                  <a:pt x="97369" y="4283"/>
                </a:cubicBezTo>
                <a:cubicBezTo>
                  <a:pt x="98312" y="4283"/>
                  <a:pt x="99255" y="4277"/>
                  <a:pt x="100197" y="4264"/>
                </a:cubicBezTo>
                <a:cubicBezTo>
                  <a:pt x="105721" y="4197"/>
                  <a:pt x="111111" y="3913"/>
                  <a:pt x="116367" y="3628"/>
                </a:cubicBezTo>
                <a:cubicBezTo>
                  <a:pt x="116680" y="3612"/>
                  <a:pt x="117026" y="3605"/>
                  <a:pt x="117398" y="3605"/>
                </a:cubicBezTo>
                <a:cubicBezTo>
                  <a:pt x="119299" y="3605"/>
                  <a:pt x="121888" y="3785"/>
                  <a:pt x="124396" y="3785"/>
                </a:cubicBezTo>
                <a:cubicBezTo>
                  <a:pt x="127371" y="3785"/>
                  <a:pt x="130232" y="3531"/>
                  <a:pt x="131699" y="2423"/>
                </a:cubicBezTo>
                <a:lnTo>
                  <a:pt x="131699" y="2423"/>
                </a:lnTo>
                <a:cubicBezTo>
                  <a:pt x="131586" y="2435"/>
                  <a:pt x="131474" y="2442"/>
                  <a:pt x="131364" y="2442"/>
                </a:cubicBezTo>
                <a:cubicBezTo>
                  <a:pt x="131031" y="2442"/>
                  <a:pt x="130708" y="2385"/>
                  <a:pt x="130394" y="2272"/>
                </a:cubicBezTo>
                <a:cubicBezTo>
                  <a:pt x="130812" y="1737"/>
                  <a:pt x="131465" y="1737"/>
                  <a:pt x="132101" y="1653"/>
                </a:cubicBezTo>
                <a:cubicBezTo>
                  <a:pt x="132168" y="1502"/>
                  <a:pt x="132151" y="1335"/>
                  <a:pt x="132034" y="1234"/>
                </a:cubicBezTo>
                <a:cubicBezTo>
                  <a:pt x="131946" y="1209"/>
                  <a:pt x="131827" y="1201"/>
                  <a:pt x="131690" y="1201"/>
                </a:cubicBezTo>
                <a:cubicBezTo>
                  <a:pt x="131453" y="1201"/>
                  <a:pt x="131164" y="1225"/>
                  <a:pt x="130886" y="1225"/>
                </a:cubicBezTo>
                <a:cubicBezTo>
                  <a:pt x="130384" y="1225"/>
                  <a:pt x="129920" y="1145"/>
                  <a:pt x="129875" y="699"/>
                </a:cubicBezTo>
                <a:cubicBezTo>
                  <a:pt x="130226" y="331"/>
                  <a:pt x="130695" y="96"/>
                  <a:pt x="131214" y="29"/>
                </a:cubicBezTo>
                <a:cubicBezTo>
                  <a:pt x="131211" y="10"/>
                  <a:pt x="130876" y="0"/>
                  <a:pt x="130257" y="0"/>
                </a:cubicBez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44" name="Google Shape;544;p62"/>
          <p:cNvSpPr/>
          <p:nvPr/>
        </p:nvSpPr>
        <p:spPr>
          <a:xfrm>
            <a:off x="4090341" y="10941108"/>
            <a:ext cx="22657738" cy="1886995"/>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545"/>
        <p:cNvGrpSpPr/>
        <p:nvPr/>
      </p:nvGrpSpPr>
      <p:grpSpPr>
        <a:xfrm>
          <a:off x="0" y="0"/>
          <a:ext cx="0" cy="0"/>
          <a:chOff x="0" y="0"/>
          <a:chExt cx="0" cy="0"/>
        </a:xfrm>
      </p:grpSpPr>
      <p:grpSp>
        <p:nvGrpSpPr>
          <p:cNvPr id="546" name="Google Shape;546;p63"/>
          <p:cNvGrpSpPr/>
          <p:nvPr/>
        </p:nvGrpSpPr>
        <p:grpSpPr>
          <a:xfrm rot="1078811">
            <a:off x="-4183146" y="-8751102"/>
            <a:ext cx="30427434" cy="24956641"/>
            <a:chOff x="-315544" y="-4662462"/>
            <a:chExt cx="11412820" cy="9358379"/>
          </a:xfrm>
        </p:grpSpPr>
        <p:sp>
          <p:nvSpPr>
            <p:cNvPr id="547" name="Google Shape;547;p63"/>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48" name="Google Shape;548;p63"/>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49" name="Google Shape;549;p63"/>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50" name="Google Shape;550;p63"/>
          <p:cNvSpPr/>
          <p:nvPr/>
        </p:nvSpPr>
        <p:spPr>
          <a:xfrm>
            <a:off x="-952351" y="4935735"/>
            <a:ext cx="25686245" cy="8954995"/>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51" name="Google Shape;551;p63"/>
          <p:cNvSpPr txBox="1">
            <a:spLocks noGrp="1"/>
          </p:cNvSpPr>
          <p:nvPr>
            <p:ph type="title"/>
          </p:nvPr>
        </p:nvSpPr>
        <p:spPr>
          <a:xfrm>
            <a:off x="2448962" y="3842000"/>
            <a:ext cx="10934752" cy="6032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8000"/>
              <a:buFont typeface="Barlow Condensed"/>
              <a:buNone/>
              <a:defRPr sz="21328" b="1">
                <a:latin typeface="Barlow Condensed"/>
                <a:ea typeface="Barlow Condensed"/>
                <a:cs typeface="Barlow Condensed"/>
                <a:sym typeface="Barlow Condensed"/>
              </a:defRPr>
            </a:lvl1pPr>
            <a:lvl2pPr lvl="1" algn="ctr">
              <a:lnSpc>
                <a:spcPct val="100000"/>
              </a:lnSpc>
              <a:spcBef>
                <a:spcPts val="0"/>
              </a:spcBef>
              <a:spcAft>
                <a:spcPts val="0"/>
              </a:spcAft>
              <a:buSzPts val="4200"/>
              <a:buNone/>
              <a:defRPr sz="11197"/>
            </a:lvl2pPr>
            <a:lvl3pPr lvl="2" algn="ctr">
              <a:lnSpc>
                <a:spcPct val="100000"/>
              </a:lnSpc>
              <a:spcBef>
                <a:spcPts val="0"/>
              </a:spcBef>
              <a:spcAft>
                <a:spcPts val="0"/>
              </a:spcAft>
              <a:buSzPts val="4200"/>
              <a:buNone/>
              <a:defRPr sz="11197"/>
            </a:lvl3pPr>
            <a:lvl4pPr lvl="3" algn="ctr">
              <a:lnSpc>
                <a:spcPct val="100000"/>
              </a:lnSpc>
              <a:spcBef>
                <a:spcPts val="0"/>
              </a:spcBef>
              <a:spcAft>
                <a:spcPts val="0"/>
              </a:spcAft>
              <a:buSzPts val="4200"/>
              <a:buNone/>
              <a:defRPr sz="11197"/>
            </a:lvl4pPr>
            <a:lvl5pPr lvl="4" algn="ctr">
              <a:lnSpc>
                <a:spcPct val="100000"/>
              </a:lnSpc>
              <a:spcBef>
                <a:spcPts val="0"/>
              </a:spcBef>
              <a:spcAft>
                <a:spcPts val="0"/>
              </a:spcAft>
              <a:buSzPts val="4200"/>
              <a:buNone/>
              <a:defRPr sz="11197"/>
            </a:lvl5pPr>
            <a:lvl6pPr lvl="5" algn="ctr">
              <a:lnSpc>
                <a:spcPct val="100000"/>
              </a:lnSpc>
              <a:spcBef>
                <a:spcPts val="0"/>
              </a:spcBef>
              <a:spcAft>
                <a:spcPts val="0"/>
              </a:spcAft>
              <a:buSzPts val="4200"/>
              <a:buNone/>
              <a:defRPr sz="11197"/>
            </a:lvl6pPr>
            <a:lvl7pPr lvl="6" algn="ctr">
              <a:lnSpc>
                <a:spcPct val="100000"/>
              </a:lnSpc>
              <a:spcBef>
                <a:spcPts val="0"/>
              </a:spcBef>
              <a:spcAft>
                <a:spcPts val="0"/>
              </a:spcAft>
              <a:buSzPts val="4200"/>
              <a:buNone/>
              <a:defRPr sz="11197"/>
            </a:lvl7pPr>
            <a:lvl8pPr lvl="7" algn="ctr">
              <a:lnSpc>
                <a:spcPct val="100000"/>
              </a:lnSpc>
              <a:spcBef>
                <a:spcPts val="0"/>
              </a:spcBef>
              <a:spcAft>
                <a:spcPts val="0"/>
              </a:spcAft>
              <a:buSzPts val="4200"/>
              <a:buNone/>
              <a:defRPr sz="11197"/>
            </a:lvl8pPr>
            <a:lvl9pPr lvl="8" algn="ctr">
              <a:lnSpc>
                <a:spcPct val="100000"/>
              </a:lnSpc>
              <a:spcBef>
                <a:spcPts val="0"/>
              </a:spcBef>
              <a:spcAft>
                <a:spcPts val="0"/>
              </a:spcAft>
              <a:buSzPts val="4200"/>
              <a:buNone/>
              <a:defRPr sz="11197"/>
            </a:lvl9pPr>
          </a:lstStyle>
          <a:p>
            <a:endParaRPr/>
          </a:p>
        </p:txBody>
      </p:sp>
      <p:sp>
        <p:nvSpPr>
          <p:cNvPr id="552" name="Google Shape;552;p63"/>
          <p:cNvSpPr/>
          <p:nvPr/>
        </p:nvSpPr>
        <p:spPr>
          <a:xfrm flipH="1">
            <a:off x="-609327" y="12134191"/>
            <a:ext cx="27274048" cy="1756573"/>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3"/>
        <p:cNvGrpSpPr/>
        <p:nvPr/>
      </p:nvGrpSpPr>
      <p:grpSpPr>
        <a:xfrm>
          <a:off x="0" y="0"/>
          <a:ext cx="0" cy="0"/>
          <a:chOff x="0" y="0"/>
          <a:chExt cx="0" cy="0"/>
        </a:xfrm>
      </p:grpSpPr>
      <p:sp>
        <p:nvSpPr>
          <p:cNvPr id="554" name="Google Shape;554;p64"/>
          <p:cNvSpPr txBox="1">
            <a:spLocks noGrp="1"/>
          </p:cNvSpPr>
          <p:nvPr>
            <p:ph type="ctrTitle"/>
          </p:nvPr>
        </p:nvSpPr>
        <p:spPr>
          <a:xfrm>
            <a:off x="4192956" y="3363867"/>
            <a:ext cx="15991834" cy="1609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3000"/>
              <a:buFont typeface="Barlow Condensed"/>
              <a:buNone/>
              <a:defRPr sz="7998" b="1">
                <a:solidFill>
                  <a:srgbClr val="364951"/>
                </a:solidFill>
                <a:latin typeface="Barlow Condensed"/>
                <a:ea typeface="Barlow Condensed"/>
                <a:cs typeface="Barlow Condensed"/>
                <a:sym typeface="Barlow Condensed"/>
              </a:defRPr>
            </a:lvl1pPr>
            <a:lvl2pPr lvl="1"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82F0F2"/>
        </a:solidFill>
        <a:effectLst/>
      </p:bgPr>
    </p:bg>
    <p:spTree>
      <p:nvGrpSpPr>
        <p:cNvPr id="1" name="Shape 555"/>
        <p:cNvGrpSpPr/>
        <p:nvPr/>
      </p:nvGrpSpPr>
      <p:grpSpPr>
        <a:xfrm>
          <a:off x="0" y="0"/>
          <a:ext cx="0" cy="0"/>
          <a:chOff x="0" y="0"/>
          <a:chExt cx="0" cy="0"/>
        </a:xfrm>
      </p:grpSpPr>
      <p:grpSp>
        <p:nvGrpSpPr>
          <p:cNvPr id="556" name="Google Shape;556;p65"/>
          <p:cNvGrpSpPr/>
          <p:nvPr/>
        </p:nvGrpSpPr>
        <p:grpSpPr>
          <a:xfrm rot="1078811">
            <a:off x="-4183146" y="-8751102"/>
            <a:ext cx="30427434" cy="24956641"/>
            <a:chOff x="-315544" y="-4662462"/>
            <a:chExt cx="11412820" cy="9358379"/>
          </a:xfrm>
        </p:grpSpPr>
        <p:sp>
          <p:nvSpPr>
            <p:cNvPr id="557" name="Google Shape;557;p65"/>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58" name="Google Shape;558;p65"/>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59" name="Google Shape;559;p65"/>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grpSp>
        <p:nvGrpSpPr>
          <p:cNvPr id="560" name="Google Shape;560;p65"/>
          <p:cNvGrpSpPr/>
          <p:nvPr/>
        </p:nvGrpSpPr>
        <p:grpSpPr>
          <a:xfrm>
            <a:off x="-378498" y="7686548"/>
            <a:ext cx="24756045" cy="8094189"/>
            <a:chOff x="-299125" y="4908204"/>
            <a:chExt cx="2331275" cy="762050"/>
          </a:xfrm>
        </p:grpSpPr>
        <p:sp>
          <p:nvSpPr>
            <p:cNvPr id="561" name="Google Shape;561;p65"/>
            <p:cNvSpPr/>
            <p:nvPr/>
          </p:nvSpPr>
          <p:spPr>
            <a:xfrm>
              <a:off x="-298725" y="5142129"/>
              <a:ext cx="1070450" cy="454075"/>
            </a:xfrm>
            <a:custGeom>
              <a:avLst/>
              <a:gdLst/>
              <a:ahLst/>
              <a:cxnLst/>
              <a:rect l="l" t="t" r="r" b="b"/>
              <a:pathLst>
                <a:path w="42818" h="18163" extrusionOk="0">
                  <a:moveTo>
                    <a:pt x="19300" y="1"/>
                  </a:moveTo>
                  <a:lnTo>
                    <a:pt x="11852" y="5876"/>
                  </a:lnTo>
                  <a:lnTo>
                    <a:pt x="4704" y="2009"/>
                  </a:lnTo>
                  <a:lnTo>
                    <a:pt x="1" y="5876"/>
                  </a:lnTo>
                  <a:lnTo>
                    <a:pt x="1" y="18162"/>
                  </a:lnTo>
                  <a:lnTo>
                    <a:pt x="42818" y="18162"/>
                  </a:lnTo>
                  <a:lnTo>
                    <a:pt x="42818" y="8169"/>
                  </a:lnTo>
                  <a:lnTo>
                    <a:pt x="34934" y="4051"/>
                  </a:lnTo>
                  <a:lnTo>
                    <a:pt x="32574" y="5876"/>
                  </a:lnTo>
                  <a:lnTo>
                    <a:pt x="25376" y="1658"/>
                  </a:lnTo>
                  <a:lnTo>
                    <a:pt x="23033" y="3081"/>
                  </a:lnTo>
                  <a:lnTo>
                    <a:pt x="19300" y="1"/>
                  </a:lnTo>
                  <a:close/>
                </a:path>
              </a:pathLst>
            </a:custGeom>
            <a:solidFill>
              <a:srgbClr val="36B2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2" name="Google Shape;562;p65"/>
            <p:cNvSpPr/>
            <p:nvPr/>
          </p:nvSpPr>
          <p:spPr>
            <a:xfrm>
              <a:off x="292575" y="4908204"/>
              <a:ext cx="1739575" cy="762050"/>
            </a:xfrm>
            <a:custGeom>
              <a:avLst/>
              <a:gdLst/>
              <a:ahLst/>
              <a:cxnLst/>
              <a:rect l="l" t="t" r="r" b="b"/>
              <a:pathLst>
                <a:path w="69583" h="30482" extrusionOk="0">
                  <a:moveTo>
                    <a:pt x="59154" y="1"/>
                  </a:moveTo>
                  <a:lnTo>
                    <a:pt x="48810" y="8655"/>
                  </a:lnTo>
                  <a:lnTo>
                    <a:pt x="38850" y="4403"/>
                  </a:lnTo>
                  <a:lnTo>
                    <a:pt x="27920" y="12756"/>
                  </a:lnTo>
                  <a:lnTo>
                    <a:pt x="22731" y="10546"/>
                  </a:lnTo>
                  <a:lnTo>
                    <a:pt x="0" y="25142"/>
                  </a:lnTo>
                  <a:lnTo>
                    <a:pt x="268" y="30482"/>
                  </a:lnTo>
                  <a:lnTo>
                    <a:pt x="69582" y="30482"/>
                  </a:lnTo>
                  <a:lnTo>
                    <a:pt x="69582" y="4972"/>
                  </a:lnTo>
                  <a:lnTo>
                    <a:pt x="59154" y="1"/>
                  </a:lnTo>
                  <a:close/>
                </a:path>
              </a:pathLst>
            </a:custGeom>
            <a:solidFill>
              <a:srgbClr val="36B2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3" name="Google Shape;563;p65"/>
            <p:cNvSpPr/>
            <p:nvPr/>
          </p:nvSpPr>
          <p:spPr>
            <a:xfrm>
              <a:off x="849950" y="5171854"/>
              <a:ext cx="140650" cy="94175"/>
            </a:xfrm>
            <a:custGeom>
              <a:avLst/>
              <a:gdLst/>
              <a:ahLst/>
              <a:cxnLst/>
              <a:rect l="l" t="t" r="r" b="b"/>
              <a:pathLst>
                <a:path w="5626" h="3767" extrusionOk="0">
                  <a:moveTo>
                    <a:pt x="436" y="0"/>
                  </a:moveTo>
                  <a:lnTo>
                    <a:pt x="1" y="1674"/>
                  </a:lnTo>
                  <a:lnTo>
                    <a:pt x="2679" y="2980"/>
                  </a:lnTo>
                  <a:lnTo>
                    <a:pt x="1507" y="2980"/>
                  </a:lnTo>
                  <a:lnTo>
                    <a:pt x="3600" y="3766"/>
                  </a:lnTo>
                  <a:lnTo>
                    <a:pt x="5625" y="2210"/>
                  </a:lnTo>
                  <a:lnTo>
                    <a:pt x="43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4" name="Google Shape;564;p65"/>
            <p:cNvSpPr/>
            <p:nvPr/>
          </p:nvSpPr>
          <p:spPr>
            <a:xfrm>
              <a:off x="1263825" y="5018279"/>
              <a:ext cx="249000" cy="174100"/>
            </a:xfrm>
            <a:custGeom>
              <a:avLst/>
              <a:gdLst/>
              <a:ahLst/>
              <a:cxnLst/>
              <a:rect l="l" t="t" r="r" b="b"/>
              <a:pathLst>
                <a:path w="9960" h="6964" extrusionOk="0">
                  <a:moveTo>
                    <a:pt x="0" y="0"/>
                  </a:moveTo>
                  <a:lnTo>
                    <a:pt x="3365" y="3147"/>
                  </a:lnTo>
                  <a:lnTo>
                    <a:pt x="2009" y="4737"/>
                  </a:lnTo>
                  <a:lnTo>
                    <a:pt x="3733" y="5825"/>
                  </a:lnTo>
                  <a:lnTo>
                    <a:pt x="2879" y="6963"/>
                  </a:lnTo>
                  <a:lnTo>
                    <a:pt x="2879" y="6963"/>
                  </a:lnTo>
                  <a:lnTo>
                    <a:pt x="9960" y="4252"/>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5" name="Google Shape;565;p65"/>
            <p:cNvSpPr/>
            <p:nvPr/>
          </p:nvSpPr>
          <p:spPr>
            <a:xfrm>
              <a:off x="1771425" y="4908204"/>
              <a:ext cx="260725" cy="284175"/>
            </a:xfrm>
            <a:custGeom>
              <a:avLst/>
              <a:gdLst/>
              <a:ahLst/>
              <a:cxnLst/>
              <a:rect l="l" t="t" r="r" b="b"/>
              <a:pathLst>
                <a:path w="10429" h="11367" extrusionOk="0">
                  <a:moveTo>
                    <a:pt x="0" y="1"/>
                  </a:moveTo>
                  <a:lnTo>
                    <a:pt x="1272" y="1440"/>
                  </a:lnTo>
                  <a:lnTo>
                    <a:pt x="352" y="1440"/>
                  </a:lnTo>
                  <a:lnTo>
                    <a:pt x="2360" y="3231"/>
                  </a:lnTo>
                  <a:lnTo>
                    <a:pt x="820" y="4186"/>
                  </a:lnTo>
                  <a:lnTo>
                    <a:pt x="3683" y="5759"/>
                  </a:lnTo>
                  <a:lnTo>
                    <a:pt x="1908" y="6931"/>
                  </a:lnTo>
                  <a:lnTo>
                    <a:pt x="7081" y="7249"/>
                  </a:lnTo>
                  <a:lnTo>
                    <a:pt x="5390" y="11366"/>
                  </a:lnTo>
                  <a:lnTo>
                    <a:pt x="8135" y="9475"/>
                  </a:lnTo>
                  <a:lnTo>
                    <a:pt x="9675" y="11015"/>
                  </a:lnTo>
                  <a:lnTo>
                    <a:pt x="10428" y="10077"/>
                  </a:lnTo>
                  <a:lnTo>
                    <a:pt x="10428" y="4972"/>
                  </a:lnTo>
                  <a:lnTo>
                    <a:pt x="7834" y="3734"/>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6" name="Google Shape;566;p65"/>
            <p:cNvSpPr/>
            <p:nvPr/>
          </p:nvSpPr>
          <p:spPr>
            <a:xfrm>
              <a:off x="1225750" y="5215425"/>
              <a:ext cx="647800" cy="173925"/>
            </a:xfrm>
            <a:custGeom>
              <a:avLst/>
              <a:gdLst/>
              <a:ahLst/>
              <a:cxnLst/>
              <a:rect l="l" t="t" r="r" b="b"/>
              <a:pathLst>
                <a:path w="25912" h="6957" extrusionOk="0">
                  <a:moveTo>
                    <a:pt x="4596" y="0"/>
                  </a:moveTo>
                  <a:cubicBezTo>
                    <a:pt x="3739" y="0"/>
                    <a:pt x="2880" y="68"/>
                    <a:pt x="2025" y="206"/>
                  </a:cubicBezTo>
                  <a:cubicBezTo>
                    <a:pt x="1339" y="323"/>
                    <a:pt x="653" y="474"/>
                    <a:pt x="0" y="675"/>
                  </a:cubicBezTo>
                  <a:cubicBezTo>
                    <a:pt x="318" y="650"/>
                    <a:pt x="636" y="638"/>
                    <a:pt x="953" y="638"/>
                  </a:cubicBezTo>
                  <a:cubicBezTo>
                    <a:pt x="3045" y="638"/>
                    <a:pt x="5120" y="1162"/>
                    <a:pt x="6980" y="2164"/>
                  </a:cubicBezTo>
                  <a:cubicBezTo>
                    <a:pt x="9223" y="3420"/>
                    <a:pt x="11081" y="5328"/>
                    <a:pt x="13441" y="6316"/>
                  </a:cubicBezTo>
                  <a:cubicBezTo>
                    <a:pt x="14514" y="6766"/>
                    <a:pt x="15996" y="6956"/>
                    <a:pt x="17497" y="6956"/>
                  </a:cubicBezTo>
                  <a:cubicBezTo>
                    <a:pt x="19062" y="6956"/>
                    <a:pt x="20648" y="6749"/>
                    <a:pt x="21810" y="6416"/>
                  </a:cubicBezTo>
                  <a:cubicBezTo>
                    <a:pt x="23250" y="5997"/>
                    <a:pt x="24622" y="5428"/>
                    <a:pt x="25911" y="4675"/>
                  </a:cubicBezTo>
                  <a:lnTo>
                    <a:pt x="25911" y="4675"/>
                  </a:lnTo>
                  <a:cubicBezTo>
                    <a:pt x="24210" y="5390"/>
                    <a:pt x="22463" y="5878"/>
                    <a:pt x="20831" y="5878"/>
                  </a:cubicBezTo>
                  <a:cubicBezTo>
                    <a:pt x="20247" y="5878"/>
                    <a:pt x="19679" y="5816"/>
                    <a:pt x="19132" y="5679"/>
                  </a:cubicBezTo>
                  <a:cubicBezTo>
                    <a:pt x="16621" y="5027"/>
                    <a:pt x="14596" y="3202"/>
                    <a:pt x="12320" y="1964"/>
                  </a:cubicBezTo>
                  <a:cubicBezTo>
                    <a:pt x="9934" y="669"/>
                    <a:pt x="7279" y="0"/>
                    <a:pt x="4596"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7" name="Google Shape;567;p65"/>
            <p:cNvSpPr/>
            <p:nvPr/>
          </p:nvSpPr>
          <p:spPr>
            <a:xfrm>
              <a:off x="159500" y="5231375"/>
              <a:ext cx="1872650" cy="343225"/>
            </a:xfrm>
            <a:custGeom>
              <a:avLst/>
              <a:gdLst/>
              <a:ahLst/>
              <a:cxnLst/>
              <a:rect l="l" t="t" r="r" b="b"/>
              <a:pathLst>
                <a:path w="74906" h="13729" extrusionOk="0">
                  <a:moveTo>
                    <a:pt x="43609" y="0"/>
                  </a:moveTo>
                  <a:cubicBezTo>
                    <a:pt x="43290" y="0"/>
                    <a:pt x="42970" y="12"/>
                    <a:pt x="42650" y="37"/>
                  </a:cubicBezTo>
                  <a:cubicBezTo>
                    <a:pt x="37578" y="1476"/>
                    <a:pt x="32875" y="4824"/>
                    <a:pt x="27820" y="5359"/>
                  </a:cubicBezTo>
                  <a:cubicBezTo>
                    <a:pt x="26866" y="5644"/>
                    <a:pt x="25878" y="5845"/>
                    <a:pt x="24874" y="5962"/>
                  </a:cubicBezTo>
                  <a:cubicBezTo>
                    <a:pt x="24637" y="5983"/>
                    <a:pt x="24372" y="5993"/>
                    <a:pt x="24086" y="5993"/>
                  </a:cubicBezTo>
                  <a:cubicBezTo>
                    <a:pt x="22307" y="5993"/>
                    <a:pt x="19730" y="5608"/>
                    <a:pt x="18346" y="5075"/>
                  </a:cubicBezTo>
                  <a:cubicBezTo>
                    <a:pt x="16973" y="4539"/>
                    <a:pt x="15751" y="3669"/>
                    <a:pt x="14412" y="3066"/>
                  </a:cubicBezTo>
                  <a:cubicBezTo>
                    <a:pt x="13224" y="2531"/>
                    <a:pt x="11968" y="2213"/>
                    <a:pt x="10680" y="2112"/>
                  </a:cubicBezTo>
                  <a:cubicBezTo>
                    <a:pt x="6947" y="2648"/>
                    <a:pt x="3348" y="4539"/>
                    <a:pt x="0" y="6381"/>
                  </a:cubicBezTo>
                  <a:lnTo>
                    <a:pt x="185" y="13729"/>
                  </a:lnTo>
                  <a:lnTo>
                    <a:pt x="74905" y="13729"/>
                  </a:lnTo>
                  <a:lnTo>
                    <a:pt x="74905" y="556"/>
                  </a:lnTo>
                  <a:cubicBezTo>
                    <a:pt x="73114" y="1694"/>
                    <a:pt x="70871" y="3066"/>
                    <a:pt x="68578" y="4037"/>
                  </a:cubicBezTo>
                  <a:cubicBezTo>
                    <a:pt x="67289" y="4790"/>
                    <a:pt x="65900" y="5359"/>
                    <a:pt x="64477" y="5778"/>
                  </a:cubicBezTo>
                  <a:cubicBezTo>
                    <a:pt x="63306" y="6111"/>
                    <a:pt x="61716" y="6318"/>
                    <a:pt x="60151" y="6318"/>
                  </a:cubicBezTo>
                  <a:cubicBezTo>
                    <a:pt x="58651" y="6318"/>
                    <a:pt x="57173" y="6128"/>
                    <a:pt x="56108" y="5678"/>
                  </a:cubicBezTo>
                  <a:cubicBezTo>
                    <a:pt x="53731" y="4690"/>
                    <a:pt x="51873" y="2782"/>
                    <a:pt x="49630" y="1526"/>
                  </a:cubicBezTo>
                  <a:cubicBezTo>
                    <a:pt x="47784" y="524"/>
                    <a:pt x="45712" y="0"/>
                    <a:pt x="43609" y="0"/>
                  </a:cubicBezTo>
                  <a:close/>
                </a:path>
              </a:pathLst>
            </a:custGeom>
            <a:solidFill>
              <a:srgbClr val="5594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8" name="Google Shape;568;p65"/>
            <p:cNvSpPr/>
            <p:nvPr/>
          </p:nvSpPr>
          <p:spPr>
            <a:xfrm>
              <a:off x="426050" y="5280725"/>
              <a:ext cx="428950" cy="100475"/>
            </a:xfrm>
            <a:custGeom>
              <a:avLst/>
              <a:gdLst/>
              <a:ahLst/>
              <a:cxnLst/>
              <a:rect l="l" t="t" r="r" b="b"/>
              <a:pathLst>
                <a:path w="17158" h="4019" extrusionOk="0">
                  <a:moveTo>
                    <a:pt x="1968" y="0"/>
                  </a:moveTo>
                  <a:cubicBezTo>
                    <a:pt x="1311" y="0"/>
                    <a:pt x="654" y="46"/>
                    <a:pt x="1" y="138"/>
                  </a:cubicBezTo>
                  <a:cubicBezTo>
                    <a:pt x="1290" y="239"/>
                    <a:pt x="2562" y="557"/>
                    <a:pt x="3750" y="1092"/>
                  </a:cubicBezTo>
                  <a:cubicBezTo>
                    <a:pt x="5089" y="1695"/>
                    <a:pt x="6311" y="2565"/>
                    <a:pt x="7684" y="3101"/>
                  </a:cubicBezTo>
                  <a:cubicBezTo>
                    <a:pt x="9054" y="3634"/>
                    <a:pt x="11641" y="4019"/>
                    <a:pt x="13423" y="4019"/>
                  </a:cubicBezTo>
                  <a:cubicBezTo>
                    <a:pt x="13709" y="4019"/>
                    <a:pt x="13975" y="4009"/>
                    <a:pt x="14212" y="3988"/>
                  </a:cubicBezTo>
                  <a:cubicBezTo>
                    <a:pt x="15216" y="3871"/>
                    <a:pt x="16187" y="3670"/>
                    <a:pt x="17158" y="3385"/>
                  </a:cubicBezTo>
                  <a:lnTo>
                    <a:pt x="17158" y="3385"/>
                  </a:lnTo>
                  <a:cubicBezTo>
                    <a:pt x="16699" y="3434"/>
                    <a:pt x="16240" y="3459"/>
                    <a:pt x="15782" y="3459"/>
                  </a:cubicBezTo>
                  <a:cubicBezTo>
                    <a:pt x="15286" y="3459"/>
                    <a:pt x="14791" y="3430"/>
                    <a:pt x="14296" y="3369"/>
                  </a:cubicBezTo>
                  <a:cubicBezTo>
                    <a:pt x="10697" y="2900"/>
                    <a:pt x="7516" y="707"/>
                    <a:pt x="3934" y="138"/>
                  </a:cubicBezTo>
                  <a:cubicBezTo>
                    <a:pt x="3282" y="46"/>
                    <a:pt x="2625" y="0"/>
                    <a:pt x="1968"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69" name="Google Shape;569;p65"/>
            <p:cNvSpPr/>
            <p:nvPr/>
          </p:nvSpPr>
          <p:spPr>
            <a:xfrm>
              <a:off x="813975" y="5471425"/>
              <a:ext cx="1218175" cy="115725"/>
            </a:xfrm>
            <a:custGeom>
              <a:avLst/>
              <a:gdLst/>
              <a:ahLst/>
              <a:cxnLst/>
              <a:rect l="l" t="t" r="r" b="b"/>
              <a:pathLst>
                <a:path w="48727" h="4629" extrusionOk="0">
                  <a:moveTo>
                    <a:pt x="24051" y="0"/>
                  </a:moveTo>
                  <a:cubicBezTo>
                    <a:pt x="21184" y="0"/>
                    <a:pt x="18316" y="76"/>
                    <a:pt x="15450" y="227"/>
                  </a:cubicBezTo>
                  <a:cubicBezTo>
                    <a:pt x="10261" y="511"/>
                    <a:pt x="5089" y="1013"/>
                    <a:pt x="0" y="1783"/>
                  </a:cubicBezTo>
                  <a:cubicBezTo>
                    <a:pt x="4838" y="2403"/>
                    <a:pt x="9625" y="3357"/>
                    <a:pt x="14329" y="4629"/>
                  </a:cubicBezTo>
                  <a:lnTo>
                    <a:pt x="48726" y="4629"/>
                  </a:lnTo>
                  <a:lnTo>
                    <a:pt x="48726" y="1867"/>
                  </a:lnTo>
                  <a:cubicBezTo>
                    <a:pt x="40552" y="625"/>
                    <a:pt x="32304" y="0"/>
                    <a:pt x="24051"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70" name="Google Shape;570;p65"/>
            <p:cNvSpPr/>
            <p:nvPr/>
          </p:nvSpPr>
          <p:spPr>
            <a:xfrm>
              <a:off x="-298725" y="5487800"/>
              <a:ext cx="1470925" cy="99350"/>
            </a:xfrm>
            <a:custGeom>
              <a:avLst/>
              <a:gdLst/>
              <a:ahLst/>
              <a:cxnLst/>
              <a:rect l="l" t="t" r="r" b="b"/>
              <a:pathLst>
                <a:path w="58837" h="3974" extrusionOk="0">
                  <a:moveTo>
                    <a:pt x="25852" y="1"/>
                  </a:moveTo>
                  <a:cubicBezTo>
                    <a:pt x="17190" y="1"/>
                    <a:pt x="8550" y="661"/>
                    <a:pt x="1" y="1631"/>
                  </a:cubicBezTo>
                  <a:lnTo>
                    <a:pt x="1" y="3974"/>
                  </a:lnTo>
                  <a:lnTo>
                    <a:pt x="58837" y="3974"/>
                  </a:lnTo>
                  <a:cubicBezTo>
                    <a:pt x="54133" y="2702"/>
                    <a:pt x="49346" y="1748"/>
                    <a:pt x="44508" y="1128"/>
                  </a:cubicBezTo>
                  <a:cubicBezTo>
                    <a:pt x="39520" y="492"/>
                    <a:pt x="34499" y="124"/>
                    <a:pt x="29477" y="40"/>
                  </a:cubicBezTo>
                  <a:cubicBezTo>
                    <a:pt x="28268" y="14"/>
                    <a:pt x="27060" y="1"/>
                    <a:pt x="25852" y="1"/>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71" name="Google Shape;571;p65"/>
            <p:cNvSpPr/>
            <p:nvPr/>
          </p:nvSpPr>
          <p:spPr>
            <a:xfrm>
              <a:off x="-299125" y="5275825"/>
              <a:ext cx="1499375" cy="252750"/>
            </a:xfrm>
            <a:custGeom>
              <a:avLst/>
              <a:gdLst/>
              <a:ahLst/>
              <a:cxnLst/>
              <a:rect l="l" t="t" r="r" b="b"/>
              <a:pathLst>
                <a:path w="59975" h="10110" extrusionOk="0">
                  <a:moveTo>
                    <a:pt x="3787" y="0"/>
                  </a:moveTo>
                  <a:cubicBezTo>
                    <a:pt x="2521" y="0"/>
                    <a:pt x="1258" y="113"/>
                    <a:pt x="0" y="334"/>
                  </a:cubicBezTo>
                  <a:lnTo>
                    <a:pt x="0" y="10110"/>
                  </a:lnTo>
                  <a:cubicBezTo>
                    <a:pt x="8549" y="9140"/>
                    <a:pt x="17202" y="8480"/>
                    <a:pt x="25867" y="8480"/>
                  </a:cubicBezTo>
                  <a:cubicBezTo>
                    <a:pt x="27076" y="8480"/>
                    <a:pt x="28284" y="8493"/>
                    <a:pt x="29493" y="8519"/>
                  </a:cubicBezTo>
                  <a:cubicBezTo>
                    <a:pt x="34515" y="8603"/>
                    <a:pt x="39536" y="8971"/>
                    <a:pt x="44524" y="9607"/>
                  </a:cubicBezTo>
                  <a:cubicBezTo>
                    <a:pt x="49613" y="8854"/>
                    <a:pt x="54785" y="8335"/>
                    <a:pt x="59974" y="8051"/>
                  </a:cubicBezTo>
                  <a:cubicBezTo>
                    <a:pt x="55579" y="5951"/>
                    <a:pt x="50189" y="4779"/>
                    <a:pt x="44776" y="4779"/>
                  </a:cubicBezTo>
                  <a:cubicBezTo>
                    <a:pt x="44190" y="4779"/>
                    <a:pt x="43603" y="4792"/>
                    <a:pt x="43018" y="4820"/>
                  </a:cubicBezTo>
                  <a:cubicBezTo>
                    <a:pt x="38922" y="5000"/>
                    <a:pt x="34892" y="5847"/>
                    <a:pt x="30810" y="5847"/>
                  </a:cubicBezTo>
                  <a:cubicBezTo>
                    <a:pt x="30321" y="5847"/>
                    <a:pt x="29832" y="5835"/>
                    <a:pt x="29343" y="5808"/>
                  </a:cubicBezTo>
                  <a:cubicBezTo>
                    <a:pt x="25627" y="5624"/>
                    <a:pt x="22128" y="4603"/>
                    <a:pt x="18781" y="3498"/>
                  </a:cubicBezTo>
                  <a:lnTo>
                    <a:pt x="17743" y="3146"/>
                  </a:lnTo>
                  <a:cubicBezTo>
                    <a:pt x="14077" y="1908"/>
                    <a:pt x="10361" y="585"/>
                    <a:pt x="6310" y="150"/>
                  </a:cubicBezTo>
                  <a:cubicBezTo>
                    <a:pt x="5469" y="50"/>
                    <a:pt x="4628" y="0"/>
                    <a:pt x="3787"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72" name="Google Shape;572;p65"/>
          <p:cNvSpPr txBox="1">
            <a:spLocks noGrp="1"/>
          </p:cNvSpPr>
          <p:nvPr>
            <p:ph type="title"/>
          </p:nvPr>
        </p:nvSpPr>
        <p:spPr>
          <a:xfrm>
            <a:off x="830984" y="3249720"/>
            <a:ext cx="22715683" cy="448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8000"/>
              <a:buFont typeface="Barlow Condensed ExtraBold"/>
              <a:buNone/>
              <a:defRPr sz="21328">
                <a:solidFill>
                  <a:srgbClr val="36495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2pPr>
            <a:lvl3pPr lvl="2"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3pPr>
            <a:lvl4pPr lvl="3"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4pPr>
            <a:lvl5pPr lvl="4"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5pPr>
            <a:lvl6pPr lvl="5"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6pPr>
            <a:lvl7pPr lvl="6"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7pPr>
            <a:lvl8pPr lvl="7"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8pPr>
            <a:lvl9pPr lvl="8" algn="ctr">
              <a:lnSpc>
                <a:spcPct val="100000"/>
              </a:lnSpc>
              <a:spcBef>
                <a:spcPts val="0"/>
              </a:spcBef>
              <a:spcAft>
                <a:spcPts val="0"/>
              </a:spcAft>
              <a:buClr>
                <a:srgbClr val="364951"/>
              </a:buClr>
              <a:buSzPts val="15000"/>
              <a:buFont typeface="Barlow Condensed Black"/>
              <a:buNone/>
              <a:defRPr sz="39990">
                <a:solidFill>
                  <a:srgbClr val="364951"/>
                </a:solidFill>
                <a:latin typeface="Barlow Condensed Black"/>
                <a:ea typeface="Barlow Condensed Black"/>
                <a:cs typeface="Barlow Condensed Black"/>
                <a:sym typeface="Barlow Condensed Black"/>
              </a:defRPr>
            </a:lvl9pPr>
          </a:lstStyle>
          <a:p>
            <a:endParaRPr/>
          </a:p>
        </p:txBody>
      </p:sp>
      <p:sp>
        <p:nvSpPr>
          <p:cNvPr id="573" name="Google Shape;573;p65"/>
          <p:cNvSpPr txBox="1">
            <a:spLocks noGrp="1"/>
          </p:cNvSpPr>
          <p:nvPr>
            <p:ph type="subTitle" idx="1"/>
          </p:nvPr>
        </p:nvSpPr>
        <p:spPr>
          <a:xfrm>
            <a:off x="5806488" y="7140920"/>
            <a:ext cx="12764675" cy="101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cSld name="Small numbers">
    <p:bg>
      <p:bgPr>
        <a:solidFill>
          <a:srgbClr val="82F0F2"/>
        </a:solidFill>
        <a:effectLst/>
      </p:bgPr>
    </p:bg>
    <p:spTree>
      <p:nvGrpSpPr>
        <p:cNvPr id="1" name="Shape 574"/>
        <p:cNvGrpSpPr/>
        <p:nvPr/>
      </p:nvGrpSpPr>
      <p:grpSpPr>
        <a:xfrm>
          <a:off x="0" y="0"/>
          <a:ext cx="0" cy="0"/>
          <a:chOff x="0" y="0"/>
          <a:chExt cx="0" cy="0"/>
        </a:xfrm>
      </p:grpSpPr>
      <p:grpSp>
        <p:nvGrpSpPr>
          <p:cNvPr id="575" name="Google Shape;575;p66"/>
          <p:cNvGrpSpPr/>
          <p:nvPr/>
        </p:nvGrpSpPr>
        <p:grpSpPr>
          <a:xfrm rot="1078811">
            <a:off x="-4183146" y="-8751102"/>
            <a:ext cx="30427434" cy="24956641"/>
            <a:chOff x="-315544" y="-4662462"/>
            <a:chExt cx="11412820" cy="9358379"/>
          </a:xfrm>
        </p:grpSpPr>
        <p:sp>
          <p:nvSpPr>
            <p:cNvPr id="576" name="Google Shape;576;p66"/>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77" name="Google Shape;577;p66"/>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78" name="Google Shape;578;p66"/>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579" name="Google Shape;579;p66"/>
          <p:cNvSpPr/>
          <p:nvPr/>
        </p:nvSpPr>
        <p:spPr>
          <a:xfrm>
            <a:off x="-444416" y="5035067"/>
            <a:ext cx="24878082" cy="10120485"/>
          </a:xfrm>
          <a:custGeom>
            <a:avLst/>
            <a:gdLst/>
            <a:ahLst/>
            <a:cxnLst/>
            <a:rect l="l" t="t" r="r" b="b"/>
            <a:pathLst>
              <a:path w="285308" h="116034" extrusionOk="0">
                <a:moveTo>
                  <a:pt x="285308" y="0"/>
                </a:moveTo>
                <a:cubicBezTo>
                  <a:pt x="275351" y="3566"/>
                  <a:pt x="269816" y="14208"/>
                  <a:pt x="272626" y="24408"/>
                </a:cubicBezTo>
                <a:cubicBezTo>
                  <a:pt x="267091" y="26048"/>
                  <a:pt x="262169" y="29244"/>
                  <a:pt x="258432" y="33623"/>
                </a:cubicBezTo>
                <a:cubicBezTo>
                  <a:pt x="256896" y="32334"/>
                  <a:pt x="254988" y="31663"/>
                  <a:pt x="253060" y="31663"/>
                </a:cubicBezTo>
                <a:cubicBezTo>
                  <a:pt x="251873" y="31663"/>
                  <a:pt x="250679" y="31917"/>
                  <a:pt x="249559" y="32439"/>
                </a:cubicBezTo>
                <a:cubicBezTo>
                  <a:pt x="246634" y="33794"/>
                  <a:pt x="244751" y="36733"/>
                  <a:pt x="244766" y="39971"/>
                </a:cubicBezTo>
                <a:cubicBezTo>
                  <a:pt x="244766" y="40556"/>
                  <a:pt x="244823" y="41141"/>
                  <a:pt x="244937" y="41712"/>
                </a:cubicBezTo>
                <a:cubicBezTo>
                  <a:pt x="244452" y="41669"/>
                  <a:pt x="243967" y="41626"/>
                  <a:pt x="243453" y="41626"/>
                </a:cubicBezTo>
                <a:cubicBezTo>
                  <a:pt x="233553" y="41640"/>
                  <a:pt x="225108" y="48787"/>
                  <a:pt x="223453" y="58545"/>
                </a:cubicBezTo>
                <a:cubicBezTo>
                  <a:pt x="222754" y="58359"/>
                  <a:pt x="222027" y="58259"/>
                  <a:pt x="221299" y="58259"/>
                </a:cubicBezTo>
                <a:cubicBezTo>
                  <a:pt x="218403" y="58259"/>
                  <a:pt x="215707" y="59772"/>
                  <a:pt x="214209" y="62254"/>
                </a:cubicBezTo>
                <a:cubicBezTo>
                  <a:pt x="211113" y="54807"/>
                  <a:pt x="203895" y="49900"/>
                  <a:pt x="195821" y="49757"/>
                </a:cubicBezTo>
                <a:cubicBezTo>
                  <a:pt x="195700" y="49755"/>
                  <a:pt x="195580" y="49754"/>
                  <a:pt x="195460" y="49754"/>
                </a:cubicBezTo>
                <a:cubicBezTo>
                  <a:pt x="187527" y="49754"/>
                  <a:pt x="180307" y="54375"/>
                  <a:pt x="177005" y="61612"/>
                </a:cubicBezTo>
                <a:cubicBezTo>
                  <a:pt x="175326" y="59349"/>
                  <a:pt x="172830" y="58250"/>
                  <a:pt x="170347" y="58250"/>
                </a:cubicBezTo>
                <a:cubicBezTo>
                  <a:pt x="167429" y="58250"/>
                  <a:pt x="164530" y="59767"/>
                  <a:pt x="162996" y="62696"/>
                </a:cubicBezTo>
                <a:cubicBezTo>
                  <a:pt x="159302" y="57018"/>
                  <a:pt x="153011" y="53538"/>
                  <a:pt x="146235" y="53452"/>
                </a:cubicBezTo>
                <a:cubicBezTo>
                  <a:pt x="146149" y="53451"/>
                  <a:pt x="146063" y="53450"/>
                  <a:pt x="145977" y="53450"/>
                </a:cubicBezTo>
                <a:cubicBezTo>
                  <a:pt x="139297" y="53450"/>
                  <a:pt x="133033" y="56733"/>
                  <a:pt x="129244" y="62239"/>
                </a:cubicBezTo>
                <a:cubicBezTo>
                  <a:pt x="125707" y="49943"/>
                  <a:pt x="114965" y="41084"/>
                  <a:pt x="102226" y="39929"/>
                </a:cubicBezTo>
                <a:cubicBezTo>
                  <a:pt x="101286" y="39843"/>
                  <a:pt x="100349" y="39801"/>
                  <a:pt x="99418" y="39801"/>
                </a:cubicBezTo>
                <a:cubicBezTo>
                  <a:pt x="87716" y="39801"/>
                  <a:pt x="76900" y="46423"/>
                  <a:pt x="71641" y="57047"/>
                </a:cubicBezTo>
                <a:cubicBezTo>
                  <a:pt x="69073" y="50913"/>
                  <a:pt x="63666" y="46419"/>
                  <a:pt x="57161" y="45036"/>
                </a:cubicBezTo>
                <a:cubicBezTo>
                  <a:pt x="55752" y="44733"/>
                  <a:pt x="54329" y="44584"/>
                  <a:pt x="52917" y="44584"/>
                </a:cubicBezTo>
                <a:cubicBezTo>
                  <a:pt x="47810" y="44584"/>
                  <a:pt x="42829" y="46521"/>
                  <a:pt x="39030" y="50085"/>
                </a:cubicBezTo>
                <a:cubicBezTo>
                  <a:pt x="36049" y="44579"/>
                  <a:pt x="30713" y="40756"/>
                  <a:pt x="24536" y="39715"/>
                </a:cubicBezTo>
                <a:cubicBezTo>
                  <a:pt x="22668" y="27161"/>
                  <a:pt x="12611" y="17432"/>
                  <a:pt x="0" y="15963"/>
                </a:cubicBezTo>
                <a:lnTo>
                  <a:pt x="0" y="116034"/>
                </a:lnTo>
                <a:lnTo>
                  <a:pt x="285308" y="116034"/>
                </a:lnTo>
                <a:lnTo>
                  <a:pt x="285308" y="0"/>
                </a:ln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580" name="Google Shape;580;p66"/>
          <p:cNvSpPr txBox="1">
            <a:spLocks noGrp="1"/>
          </p:cNvSpPr>
          <p:nvPr>
            <p:ph type="title"/>
          </p:nvPr>
        </p:nvSpPr>
        <p:spPr>
          <a:xfrm>
            <a:off x="5373401" y="3688133"/>
            <a:ext cx="13630849" cy="281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1pPr>
            <a:lvl2pPr lvl="1"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2pPr>
            <a:lvl3pPr lvl="2"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3pPr>
            <a:lvl4pPr lvl="3"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4pPr>
            <a:lvl5pPr lvl="4"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5pPr>
            <a:lvl6pPr lvl="5"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6pPr>
            <a:lvl7pPr lvl="6"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7pPr>
            <a:lvl8pPr lvl="7"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8pPr>
            <a:lvl9pPr lvl="8"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9pPr>
          </a:lstStyle>
          <a:p>
            <a:endParaRPr/>
          </a:p>
        </p:txBody>
      </p:sp>
      <p:sp>
        <p:nvSpPr>
          <p:cNvPr id="581" name="Google Shape;581;p66"/>
          <p:cNvSpPr txBox="1">
            <a:spLocks noGrp="1"/>
          </p:cNvSpPr>
          <p:nvPr>
            <p:ph type="subTitle" idx="1"/>
          </p:nvPr>
        </p:nvSpPr>
        <p:spPr>
          <a:xfrm>
            <a:off x="5806488" y="5911520"/>
            <a:ext cx="12764675" cy="101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582" name="Google Shape;582;p66"/>
          <p:cNvSpPr txBox="1">
            <a:spLocks noGrp="1"/>
          </p:cNvSpPr>
          <p:nvPr>
            <p:ph type="title" idx="2"/>
          </p:nvPr>
        </p:nvSpPr>
        <p:spPr>
          <a:xfrm>
            <a:off x="5373401" y="8094667"/>
            <a:ext cx="13630849" cy="281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1pPr>
            <a:lvl2pPr lvl="1"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2pPr>
            <a:lvl3pPr lvl="2"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3pPr>
            <a:lvl4pPr lvl="3"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4pPr>
            <a:lvl5pPr lvl="4"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5pPr>
            <a:lvl6pPr lvl="5"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6pPr>
            <a:lvl7pPr lvl="6"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7pPr>
            <a:lvl8pPr lvl="7"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8pPr>
            <a:lvl9pPr lvl="8" algn="ctr">
              <a:lnSpc>
                <a:spcPct val="100000"/>
              </a:lnSpc>
              <a:spcBef>
                <a:spcPts val="0"/>
              </a:spcBef>
              <a:spcAft>
                <a:spcPts val="0"/>
              </a:spcAft>
              <a:buClr>
                <a:srgbClr val="364951"/>
              </a:buClr>
              <a:buSzPts val="6000"/>
              <a:buFont typeface="Barlow Condensed Black"/>
              <a:buNone/>
              <a:defRPr sz="15996">
                <a:solidFill>
                  <a:srgbClr val="364951"/>
                </a:solidFill>
                <a:latin typeface="Barlow Condensed Black"/>
                <a:ea typeface="Barlow Condensed Black"/>
                <a:cs typeface="Barlow Condensed Black"/>
                <a:sym typeface="Barlow Condensed Black"/>
              </a:defRPr>
            </a:lvl9pPr>
          </a:lstStyle>
          <a:p>
            <a:endParaRPr/>
          </a:p>
        </p:txBody>
      </p:sp>
      <p:sp>
        <p:nvSpPr>
          <p:cNvPr id="583" name="Google Shape;583;p66"/>
          <p:cNvSpPr txBox="1">
            <a:spLocks noGrp="1"/>
          </p:cNvSpPr>
          <p:nvPr>
            <p:ph type="subTitle" idx="3"/>
          </p:nvPr>
        </p:nvSpPr>
        <p:spPr>
          <a:xfrm>
            <a:off x="5806488" y="10375320"/>
            <a:ext cx="12764675" cy="101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584" name="Google Shape;584;p66"/>
          <p:cNvSpPr/>
          <p:nvPr/>
        </p:nvSpPr>
        <p:spPr>
          <a:xfrm>
            <a:off x="15997701" y="1407869"/>
            <a:ext cx="7040814" cy="2502048"/>
          </a:xfrm>
          <a:custGeom>
            <a:avLst/>
            <a:gdLst/>
            <a:ahLst/>
            <a:cxnLst/>
            <a:rect l="l" t="t" r="r" b="b"/>
            <a:pathLst>
              <a:path w="124282" h="44159" extrusionOk="0">
                <a:moveTo>
                  <a:pt x="57450" y="0"/>
                </a:moveTo>
                <a:cubicBezTo>
                  <a:pt x="48623" y="0"/>
                  <a:pt x="40342" y="5327"/>
                  <a:pt x="36955" y="13951"/>
                </a:cubicBezTo>
                <a:cubicBezTo>
                  <a:pt x="34338" y="12409"/>
                  <a:pt x="31531" y="11701"/>
                  <a:pt x="28786" y="11701"/>
                </a:cubicBezTo>
                <a:cubicBezTo>
                  <a:pt x="21034" y="11701"/>
                  <a:pt x="13779" y="17351"/>
                  <a:pt x="12719" y="25855"/>
                </a:cubicBezTo>
                <a:cubicBezTo>
                  <a:pt x="11817" y="25587"/>
                  <a:pt x="10911" y="25459"/>
                  <a:pt x="10023" y="25459"/>
                </a:cubicBezTo>
                <a:cubicBezTo>
                  <a:pt x="5527" y="25459"/>
                  <a:pt x="1494" y="28722"/>
                  <a:pt x="814" y="33417"/>
                </a:cubicBezTo>
                <a:cubicBezTo>
                  <a:pt x="0" y="39040"/>
                  <a:pt x="4343" y="44081"/>
                  <a:pt x="10043" y="44081"/>
                </a:cubicBezTo>
                <a:lnTo>
                  <a:pt x="124281" y="44158"/>
                </a:lnTo>
                <a:cubicBezTo>
                  <a:pt x="124281" y="44158"/>
                  <a:pt x="117263" y="35239"/>
                  <a:pt x="92562" y="34386"/>
                </a:cubicBezTo>
                <a:cubicBezTo>
                  <a:pt x="92323" y="29190"/>
                  <a:pt x="87990" y="25512"/>
                  <a:pt x="83266" y="25512"/>
                </a:cubicBezTo>
                <a:cubicBezTo>
                  <a:pt x="81856" y="25512"/>
                  <a:pt x="80410" y="25840"/>
                  <a:pt x="79028" y="26553"/>
                </a:cubicBezTo>
                <a:cubicBezTo>
                  <a:pt x="81355" y="15347"/>
                  <a:pt x="74724" y="4218"/>
                  <a:pt x="63750" y="922"/>
                </a:cubicBezTo>
                <a:cubicBezTo>
                  <a:pt x="61658" y="298"/>
                  <a:pt x="59539" y="0"/>
                  <a:pt x="57450"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585"/>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2"/>
        <p:cNvGrpSpPr/>
        <p:nvPr/>
      </p:nvGrpSpPr>
      <p:grpSpPr>
        <a:xfrm>
          <a:off x="0" y="0"/>
          <a:ext cx="0" cy="0"/>
          <a:chOff x="0" y="0"/>
          <a:chExt cx="0" cy="0"/>
        </a:xfrm>
      </p:grpSpPr>
      <p:sp>
        <p:nvSpPr>
          <p:cNvPr id="593" name="Google Shape;593;p34"/>
          <p:cNvSpPr txBox="1">
            <a:spLocks noGrp="1"/>
          </p:cNvSpPr>
          <p:nvPr>
            <p:ph type="ctrTitle"/>
          </p:nvPr>
        </p:nvSpPr>
        <p:spPr>
          <a:xfrm>
            <a:off x="1828324" y="4260851"/>
            <a:ext cx="20721003" cy="29400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34"/>
          <p:cNvSpPr txBox="1">
            <a:spLocks noGrp="1"/>
          </p:cNvSpPr>
          <p:nvPr>
            <p:ph type="subTitle" idx="1"/>
          </p:nvPr>
        </p:nvSpPr>
        <p:spPr>
          <a:xfrm>
            <a:off x="3656648" y="7772400"/>
            <a:ext cx="17064355" cy="3505200"/>
          </a:xfrm>
          <a:prstGeom prst="rect">
            <a:avLst/>
          </a:prstGeom>
          <a:noFill/>
          <a:ln>
            <a:noFill/>
          </a:ln>
        </p:spPr>
        <p:txBody>
          <a:bodyPr spcFirstLastPara="1" wrap="square" lIns="91425" tIns="45700" rIns="91425" bIns="45700" anchor="t" anchorCtr="0">
            <a:normAutofit/>
          </a:bodyPr>
          <a:lstStyle>
            <a:lvl1pPr lvl="0" algn="ctr">
              <a:spcBef>
                <a:spcPts val="1280"/>
              </a:spcBef>
              <a:spcAft>
                <a:spcPts val="0"/>
              </a:spcAft>
              <a:buClr>
                <a:srgbClr val="888888"/>
              </a:buClr>
              <a:buSzPts val="6400"/>
              <a:buNone/>
              <a:defRPr>
                <a:solidFill>
                  <a:srgbClr val="888888"/>
                </a:solidFill>
              </a:defRPr>
            </a:lvl1pPr>
            <a:lvl2pPr lvl="1" algn="ctr">
              <a:spcBef>
                <a:spcPts val="1120"/>
              </a:spcBef>
              <a:spcAft>
                <a:spcPts val="0"/>
              </a:spcAft>
              <a:buClr>
                <a:srgbClr val="888888"/>
              </a:buClr>
              <a:buSzPts val="5600"/>
              <a:buNone/>
              <a:defRPr>
                <a:solidFill>
                  <a:srgbClr val="888888"/>
                </a:solidFill>
              </a:defRPr>
            </a:lvl2pPr>
            <a:lvl3pPr lvl="2" algn="ctr">
              <a:spcBef>
                <a:spcPts val="960"/>
              </a:spcBef>
              <a:spcAft>
                <a:spcPts val="0"/>
              </a:spcAft>
              <a:buClr>
                <a:srgbClr val="888888"/>
              </a:buClr>
              <a:buSzPts val="4800"/>
              <a:buNone/>
              <a:defRPr>
                <a:solidFill>
                  <a:srgbClr val="888888"/>
                </a:solidFill>
              </a:defRPr>
            </a:lvl3pPr>
            <a:lvl4pPr lvl="3" algn="ctr">
              <a:spcBef>
                <a:spcPts val="800"/>
              </a:spcBef>
              <a:spcAft>
                <a:spcPts val="0"/>
              </a:spcAft>
              <a:buClr>
                <a:srgbClr val="888888"/>
              </a:buClr>
              <a:buSzPts val="4000"/>
              <a:buNone/>
              <a:defRPr>
                <a:solidFill>
                  <a:srgbClr val="888888"/>
                </a:solidFill>
              </a:defRPr>
            </a:lvl4pPr>
            <a:lvl5pPr lvl="4" algn="ctr">
              <a:spcBef>
                <a:spcPts val="800"/>
              </a:spcBef>
              <a:spcAft>
                <a:spcPts val="0"/>
              </a:spcAft>
              <a:buClr>
                <a:srgbClr val="888888"/>
              </a:buClr>
              <a:buSzPts val="4000"/>
              <a:buNone/>
              <a:defRPr>
                <a:solidFill>
                  <a:srgbClr val="888888"/>
                </a:solidFill>
              </a:defRPr>
            </a:lvl5pPr>
            <a:lvl6pPr lvl="5" algn="ctr">
              <a:spcBef>
                <a:spcPts val="800"/>
              </a:spcBef>
              <a:spcAft>
                <a:spcPts val="0"/>
              </a:spcAft>
              <a:buClr>
                <a:srgbClr val="888888"/>
              </a:buClr>
              <a:buSzPts val="4000"/>
              <a:buNone/>
              <a:defRPr>
                <a:solidFill>
                  <a:srgbClr val="888888"/>
                </a:solidFill>
              </a:defRPr>
            </a:lvl6pPr>
            <a:lvl7pPr lvl="6" algn="ctr">
              <a:spcBef>
                <a:spcPts val="800"/>
              </a:spcBef>
              <a:spcAft>
                <a:spcPts val="0"/>
              </a:spcAft>
              <a:buClr>
                <a:srgbClr val="888888"/>
              </a:buClr>
              <a:buSzPts val="4000"/>
              <a:buNone/>
              <a:defRPr>
                <a:solidFill>
                  <a:srgbClr val="888888"/>
                </a:solidFill>
              </a:defRPr>
            </a:lvl7pPr>
            <a:lvl8pPr lvl="7" algn="ctr">
              <a:spcBef>
                <a:spcPts val="800"/>
              </a:spcBef>
              <a:spcAft>
                <a:spcPts val="0"/>
              </a:spcAft>
              <a:buClr>
                <a:srgbClr val="888888"/>
              </a:buClr>
              <a:buSzPts val="4000"/>
              <a:buNone/>
              <a:defRPr>
                <a:solidFill>
                  <a:srgbClr val="888888"/>
                </a:solidFill>
              </a:defRPr>
            </a:lvl8pPr>
            <a:lvl9pPr lvl="8" algn="ctr">
              <a:spcBef>
                <a:spcPts val="800"/>
              </a:spcBef>
              <a:spcAft>
                <a:spcPts val="0"/>
              </a:spcAft>
              <a:buClr>
                <a:srgbClr val="888888"/>
              </a:buClr>
              <a:buSzPts val="4000"/>
              <a:buNone/>
              <a:defRPr>
                <a:solidFill>
                  <a:srgbClr val="888888"/>
                </a:solidFill>
              </a:defRPr>
            </a:lvl9pPr>
          </a:lstStyle>
          <a:p>
            <a:endParaRPr/>
          </a:p>
        </p:txBody>
      </p:sp>
      <p:sp>
        <p:nvSpPr>
          <p:cNvPr id="595" name="Google Shape;595;p34"/>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6" name="Google Shape;596;p34"/>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7" name="Google Shape;597;p34"/>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Big Image Placeholder">
  <p:cSld name="6_Big Image Placeholder">
    <p:spTree>
      <p:nvGrpSpPr>
        <p:cNvPr id="1" name="Shape 212"/>
        <p:cNvGrpSpPr/>
        <p:nvPr/>
      </p:nvGrpSpPr>
      <p:grpSpPr>
        <a:xfrm>
          <a:off x="0" y="0"/>
          <a:ext cx="0" cy="0"/>
          <a:chOff x="0" y="0"/>
          <a:chExt cx="0" cy="0"/>
        </a:xfrm>
      </p:grpSpPr>
      <p:sp>
        <p:nvSpPr>
          <p:cNvPr id="213" name="Google Shape;213;p11"/>
          <p:cNvSpPr/>
          <p:nvPr/>
        </p:nvSpPr>
        <p:spPr>
          <a:xfrm>
            <a:off x="0" y="0"/>
            <a:ext cx="24377649" cy="13716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214" name="Google Shape;214;p11"/>
          <p:cNvSpPr>
            <a:spLocks noGrp="1"/>
          </p:cNvSpPr>
          <p:nvPr>
            <p:ph type="pic" idx="2"/>
          </p:nvPr>
        </p:nvSpPr>
        <p:spPr>
          <a:xfrm>
            <a:off x="1" y="0"/>
            <a:ext cx="13565281" cy="13716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0"/>
        <p:cNvGrpSpPr/>
        <p:nvPr/>
      </p:nvGrpSpPr>
      <p:grpSpPr>
        <a:xfrm>
          <a:off x="0" y="0"/>
          <a:ext cx="0" cy="0"/>
          <a:chOff x="0" y="0"/>
          <a:chExt cx="0" cy="0"/>
        </a:xfrm>
      </p:grpSpPr>
      <p:sp>
        <p:nvSpPr>
          <p:cNvPr id="611" name="Google Shape;611;p70"/>
          <p:cNvSpPr txBox="1">
            <a:spLocks noGrp="1"/>
          </p:cNvSpPr>
          <p:nvPr>
            <p:ph type="title"/>
          </p:nvPr>
        </p:nvSpPr>
        <p:spPr>
          <a:xfrm>
            <a:off x="1218883" y="549276"/>
            <a:ext cx="21939885" cy="2286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2" name="Google Shape;612;p70"/>
          <p:cNvSpPr txBox="1">
            <a:spLocks noGrp="1"/>
          </p:cNvSpPr>
          <p:nvPr>
            <p:ph type="body" idx="1"/>
          </p:nvPr>
        </p:nvSpPr>
        <p:spPr>
          <a:xfrm>
            <a:off x="1218883" y="3200401"/>
            <a:ext cx="10766795" cy="9051926"/>
          </a:xfrm>
          <a:prstGeom prst="rect">
            <a:avLst/>
          </a:prstGeom>
          <a:noFill/>
          <a:ln>
            <a:noFill/>
          </a:ln>
        </p:spPr>
        <p:txBody>
          <a:bodyPr spcFirstLastPara="1" wrap="square" lIns="91425" tIns="45700" rIns="91425" bIns="45700" anchor="t" anchorCtr="0">
            <a:normAutofit/>
          </a:bodyPr>
          <a:lstStyle>
            <a:lvl1pPr marL="457200" lvl="0" indent="-584200" algn="l">
              <a:spcBef>
                <a:spcPts val="1120"/>
              </a:spcBef>
              <a:spcAft>
                <a:spcPts val="0"/>
              </a:spcAft>
              <a:buClr>
                <a:schemeClr val="dk1"/>
              </a:buClr>
              <a:buSzPts val="5600"/>
              <a:buChar char="•"/>
              <a:defRPr sz="5600"/>
            </a:lvl1pPr>
            <a:lvl2pPr marL="914400" lvl="1" indent="-533400" algn="l">
              <a:spcBef>
                <a:spcPts val="960"/>
              </a:spcBef>
              <a:spcAft>
                <a:spcPts val="0"/>
              </a:spcAft>
              <a:buClr>
                <a:schemeClr val="dk1"/>
              </a:buClr>
              <a:buSzPts val="4800"/>
              <a:buChar char="–"/>
              <a:defRPr sz="4800"/>
            </a:lvl2pPr>
            <a:lvl3pPr marL="1371600" lvl="2" indent="-482600" algn="l">
              <a:spcBef>
                <a:spcPts val="800"/>
              </a:spcBef>
              <a:spcAft>
                <a:spcPts val="0"/>
              </a:spcAft>
              <a:buClr>
                <a:schemeClr val="dk1"/>
              </a:buClr>
              <a:buSzPts val="4000"/>
              <a:buChar char="•"/>
              <a:defRPr sz="4000"/>
            </a:lvl3pPr>
            <a:lvl4pPr marL="1828800" lvl="3" indent="-457200" algn="l">
              <a:spcBef>
                <a:spcPts val="720"/>
              </a:spcBef>
              <a:spcAft>
                <a:spcPts val="0"/>
              </a:spcAft>
              <a:buClr>
                <a:schemeClr val="dk1"/>
              </a:buClr>
              <a:buSzPts val="3600"/>
              <a:buChar char="–"/>
              <a:defRPr sz="3600"/>
            </a:lvl4pPr>
            <a:lvl5pPr marL="2286000" lvl="4" indent="-457200" algn="l">
              <a:spcBef>
                <a:spcPts val="720"/>
              </a:spcBef>
              <a:spcAft>
                <a:spcPts val="0"/>
              </a:spcAft>
              <a:buClr>
                <a:schemeClr val="dk1"/>
              </a:buClr>
              <a:buSzPts val="3600"/>
              <a:buChar char="»"/>
              <a:defRPr sz="3600"/>
            </a:lvl5pPr>
            <a:lvl6pPr marL="2743200" lvl="5" indent="-457200" algn="l">
              <a:spcBef>
                <a:spcPts val="720"/>
              </a:spcBef>
              <a:spcAft>
                <a:spcPts val="0"/>
              </a:spcAft>
              <a:buClr>
                <a:schemeClr val="dk1"/>
              </a:buClr>
              <a:buSzPts val="3600"/>
              <a:buChar char="•"/>
              <a:defRPr sz="3600"/>
            </a:lvl6pPr>
            <a:lvl7pPr marL="3200400" lvl="6" indent="-457200" algn="l">
              <a:spcBef>
                <a:spcPts val="720"/>
              </a:spcBef>
              <a:spcAft>
                <a:spcPts val="0"/>
              </a:spcAft>
              <a:buClr>
                <a:schemeClr val="dk1"/>
              </a:buClr>
              <a:buSzPts val="3600"/>
              <a:buChar char="•"/>
              <a:defRPr sz="3600"/>
            </a:lvl7pPr>
            <a:lvl8pPr marL="3657600" lvl="7" indent="-457200" algn="l">
              <a:spcBef>
                <a:spcPts val="720"/>
              </a:spcBef>
              <a:spcAft>
                <a:spcPts val="0"/>
              </a:spcAft>
              <a:buClr>
                <a:schemeClr val="dk1"/>
              </a:buClr>
              <a:buSzPts val="3600"/>
              <a:buChar char="•"/>
              <a:defRPr sz="3600"/>
            </a:lvl8pPr>
            <a:lvl9pPr marL="4114800" lvl="8" indent="-457200" algn="l">
              <a:spcBef>
                <a:spcPts val="720"/>
              </a:spcBef>
              <a:spcAft>
                <a:spcPts val="0"/>
              </a:spcAft>
              <a:buClr>
                <a:schemeClr val="dk1"/>
              </a:buClr>
              <a:buSzPts val="3600"/>
              <a:buChar char="•"/>
              <a:defRPr sz="3600"/>
            </a:lvl9pPr>
          </a:lstStyle>
          <a:p>
            <a:endParaRPr/>
          </a:p>
        </p:txBody>
      </p:sp>
      <p:sp>
        <p:nvSpPr>
          <p:cNvPr id="613" name="Google Shape;613;p70"/>
          <p:cNvSpPr txBox="1">
            <a:spLocks noGrp="1"/>
          </p:cNvSpPr>
          <p:nvPr>
            <p:ph type="body" idx="2"/>
          </p:nvPr>
        </p:nvSpPr>
        <p:spPr>
          <a:xfrm>
            <a:off x="12391972" y="3200401"/>
            <a:ext cx="10766795" cy="9051926"/>
          </a:xfrm>
          <a:prstGeom prst="rect">
            <a:avLst/>
          </a:prstGeom>
          <a:noFill/>
          <a:ln>
            <a:noFill/>
          </a:ln>
        </p:spPr>
        <p:txBody>
          <a:bodyPr spcFirstLastPara="1" wrap="square" lIns="91425" tIns="45700" rIns="91425" bIns="45700" anchor="t" anchorCtr="0">
            <a:normAutofit/>
          </a:bodyPr>
          <a:lstStyle>
            <a:lvl1pPr marL="457200" lvl="0" indent="-584200" algn="l">
              <a:spcBef>
                <a:spcPts val="1120"/>
              </a:spcBef>
              <a:spcAft>
                <a:spcPts val="0"/>
              </a:spcAft>
              <a:buClr>
                <a:schemeClr val="dk1"/>
              </a:buClr>
              <a:buSzPts val="5600"/>
              <a:buChar char="•"/>
              <a:defRPr sz="5600"/>
            </a:lvl1pPr>
            <a:lvl2pPr marL="914400" lvl="1" indent="-533400" algn="l">
              <a:spcBef>
                <a:spcPts val="960"/>
              </a:spcBef>
              <a:spcAft>
                <a:spcPts val="0"/>
              </a:spcAft>
              <a:buClr>
                <a:schemeClr val="dk1"/>
              </a:buClr>
              <a:buSzPts val="4800"/>
              <a:buChar char="–"/>
              <a:defRPr sz="4800"/>
            </a:lvl2pPr>
            <a:lvl3pPr marL="1371600" lvl="2" indent="-482600" algn="l">
              <a:spcBef>
                <a:spcPts val="800"/>
              </a:spcBef>
              <a:spcAft>
                <a:spcPts val="0"/>
              </a:spcAft>
              <a:buClr>
                <a:schemeClr val="dk1"/>
              </a:buClr>
              <a:buSzPts val="4000"/>
              <a:buChar char="•"/>
              <a:defRPr sz="4000"/>
            </a:lvl3pPr>
            <a:lvl4pPr marL="1828800" lvl="3" indent="-457200" algn="l">
              <a:spcBef>
                <a:spcPts val="720"/>
              </a:spcBef>
              <a:spcAft>
                <a:spcPts val="0"/>
              </a:spcAft>
              <a:buClr>
                <a:schemeClr val="dk1"/>
              </a:buClr>
              <a:buSzPts val="3600"/>
              <a:buChar char="–"/>
              <a:defRPr sz="3600"/>
            </a:lvl4pPr>
            <a:lvl5pPr marL="2286000" lvl="4" indent="-457200" algn="l">
              <a:spcBef>
                <a:spcPts val="720"/>
              </a:spcBef>
              <a:spcAft>
                <a:spcPts val="0"/>
              </a:spcAft>
              <a:buClr>
                <a:schemeClr val="dk1"/>
              </a:buClr>
              <a:buSzPts val="3600"/>
              <a:buChar char="»"/>
              <a:defRPr sz="3600"/>
            </a:lvl5pPr>
            <a:lvl6pPr marL="2743200" lvl="5" indent="-457200" algn="l">
              <a:spcBef>
                <a:spcPts val="720"/>
              </a:spcBef>
              <a:spcAft>
                <a:spcPts val="0"/>
              </a:spcAft>
              <a:buClr>
                <a:schemeClr val="dk1"/>
              </a:buClr>
              <a:buSzPts val="3600"/>
              <a:buChar char="•"/>
              <a:defRPr sz="3600"/>
            </a:lvl6pPr>
            <a:lvl7pPr marL="3200400" lvl="6" indent="-457200" algn="l">
              <a:spcBef>
                <a:spcPts val="720"/>
              </a:spcBef>
              <a:spcAft>
                <a:spcPts val="0"/>
              </a:spcAft>
              <a:buClr>
                <a:schemeClr val="dk1"/>
              </a:buClr>
              <a:buSzPts val="3600"/>
              <a:buChar char="•"/>
              <a:defRPr sz="3600"/>
            </a:lvl7pPr>
            <a:lvl8pPr marL="3657600" lvl="7" indent="-457200" algn="l">
              <a:spcBef>
                <a:spcPts val="720"/>
              </a:spcBef>
              <a:spcAft>
                <a:spcPts val="0"/>
              </a:spcAft>
              <a:buClr>
                <a:schemeClr val="dk1"/>
              </a:buClr>
              <a:buSzPts val="3600"/>
              <a:buChar char="•"/>
              <a:defRPr sz="3600"/>
            </a:lvl8pPr>
            <a:lvl9pPr marL="4114800" lvl="8" indent="-457200" algn="l">
              <a:spcBef>
                <a:spcPts val="720"/>
              </a:spcBef>
              <a:spcAft>
                <a:spcPts val="0"/>
              </a:spcAft>
              <a:buClr>
                <a:schemeClr val="dk1"/>
              </a:buClr>
              <a:buSzPts val="3600"/>
              <a:buChar char="•"/>
              <a:defRPr sz="3600"/>
            </a:lvl9pPr>
          </a:lstStyle>
          <a:p>
            <a:endParaRPr/>
          </a:p>
        </p:txBody>
      </p:sp>
      <p:sp>
        <p:nvSpPr>
          <p:cNvPr id="614" name="Google Shape;614;p70"/>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5" name="Google Shape;615;p70"/>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6" name="Google Shape;616;p70"/>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7"/>
        <p:cNvGrpSpPr/>
        <p:nvPr/>
      </p:nvGrpSpPr>
      <p:grpSpPr>
        <a:xfrm>
          <a:off x="0" y="0"/>
          <a:ext cx="0" cy="0"/>
          <a:chOff x="0" y="0"/>
          <a:chExt cx="0" cy="0"/>
        </a:xfrm>
      </p:grpSpPr>
      <p:sp>
        <p:nvSpPr>
          <p:cNvPr id="618" name="Google Shape;618;p71"/>
          <p:cNvSpPr txBox="1">
            <a:spLocks noGrp="1"/>
          </p:cNvSpPr>
          <p:nvPr>
            <p:ph type="title"/>
          </p:nvPr>
        </p:nvSpPr>
        <p:spPr>
          <a:xfrm>
            <a:off x="1218883" y="549276"/>
            <a:ext cx="21939885" cy="2286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8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71"/>
          <p:cNvSpPr txBox="1">
            <a:spLocks noGrp="1"/>
          </p:cNvSpPr>
          <p:nvPr>
            <p:ph type="body" idx="1"/>
          </p:nvPr>
        </p:nvSpPr>
        <p:spPr>
          <a:xfrm>
            <a:off x="1218882" y="3070226"/>
            <a:ext cx="10771029" cy="1279524"/>
          </a:xfrm>
          <a:prstGeom prst="rect">
            <a:avLst/>
          </a:prstGeom>
          <a:noFill/>
          <a:ln>
            <a:noFill/>
          </a:ln>
        </p:spPr>
        <p:txBody>
          <a:bodyPr spcFirstLastPara="1" wrap="square" lIns="91425" tIns="45700" rIns="91425" bIns="45700" anchor="b" anchorCtr="0">
            <a:normAutofit/>
          </a:bodyPr>
          <a:lstStyle>
            <a:lvl1pPr marL="457200" lvl="0" indent="-228600" algn="l">
              <a:spcBef>
                <a:spcPts val="960"/>
              </a:spcBef>
              <a:spcAft>
                <a:spcPts val="0"/>
              </a:spcAft>
              <a:buClr>
                <a:schemeClr val="dk1"/>
              </a:buClr>
              <a:buSzPts val="4800"/>
              <a:buNone/>
              <a:defRPr sz="4800" b="1"/>
            </a:lvl1pPr>
            <a:lvl2pPr marL="914400" lvl="1" indent="-228600" algn="l">
              <a:spcBef>
                <a:spcPts val="800"/>
              </a:spcBef>
              <a:spcAft>
                <a:spcPts val="0"/>
              </a:spcAft>
              <a:buClr>
                <a:schemeClr val="dk1"/>
              </a:buClr>
              <a:buSzPts val="4000"/>
              <a:buNone/>
              <a:defRPr sz="4000" b="1"/>
            </a:lvl2pPr>
            <a:lvl3pPr marL="1371600" lvl="2" indent="-228600" algn="l">
              <a:spcBef>
                <a:spcPts val="720"/>
              </a:spcBef>
              <a:spcAft>
                <a:spcPts val="0"/>
              </a:spcAft>
              <a:buClr>
                <a:schemeClr val="dk1"/>
              </a:buClr>
              <a:buSzPts val="3600"/>
              <a:buNone/>
              <a:defRPr sz="3600" b="1"/>
            </a:lvl3pPr>
            <a:lvl4pPr marL="1828800" lvl="3" indent="-228600" algn="l">
              <a:spcBef>
                <a:spcPts val="640"/>
              </a:spcBef>
              <a:spcAft>
                <a:spcPts val="0"/>
              </a:spcAft>
              <a:buClr>
                <a:schemeClr val="dk1"/>
              </a:buClr>
              <a:buSzPts val="3200"/>
              <a:buNone/>
              <a:defRPr sz="3200" b="1"/>
            </a:lvl4pPr>
            <a:lvl5pPr marL="2286000" lvl="4" indent="-228600" algn="l">
              <a:spcBef>
                <a:spcPts val="640"/>
              </a:spcBef>
              <a:spcAft>
                <a:spcPts val="0"/>
              </a:spcAft>
              <a:buClr>
                <a:schemeClr val="dk1"/>
              </a:buClr>
              <a:buSzPts val="3200"/>
              <a:buNone/>
              <a:defRPr sz="3200" b="1"/>
            </a:lvl5pPr>
            <a:lvl6pPr marL="2743200" lvl="5" indent="-228600" algn="l">
              <a:spcBef>
                <a:spcPts val="640"/>
              </a:spcBef>
              <a:spcAft>
                <a:spcPts val="0"/>
              </a:spcAft>
              <a:buClr>
                <a:schemeClr val="dk1"/>
              </a:buClr>
              <a:buSzPts val="3200"/>
              <a:buNone/>
              <a:defRPr sz="3200" b="1"/>
            </a:lvl6pPr>
            <a:lvl7pPr marL="3200400" lvl="6" indent="-228600" algn="l">
              <a:spcBef>
                <a:spcPts val="640"/>
              </a:spcBef>
              <a:spcAft>
                <a:spcPts val="0"/>
              </a:spcAft>
              <a:buClr>
                <a:schemeClr val="dk1"/>
              </a:buClr>
              <a:buSzPts val="3200"/>
              <a:buNone/>
              <a:defRPr sz="3200" b="1"/>
            </a:lvl7pPr>
            <a:lvl8pPr marL="3657600" lvl="7" indent="-228600" algn="l">
              <a:spcBef>
                <a:spcPts val="640"/>
              </a:spcBef>
              <a:spcAft>
                <a:spcPts val="0"/>
              </a:spcAft>
              <a:buClr>
                <a:schemeClr val="dk1"/>
              </a:buClr>
              <a:buSzPts val="3200"/>
              <a:buNone/>
              <a:defRPr sz="3200" b="1"/>
            </a:lvl8pPr>
            <a:lvl9pPr marL="4114800" lvl="8" indent="-228600" algn="l">
              <a:spcBef>
                <a:spcPts val="640"/>
              </a:spcBef>
              <a:spcAft>
                <a:spcPts val="0"/>
              </a:spcAft>
              <a:buClr>
                <a:schemeClr val="dk1"/>
              </a:buClr>
              <a:buSzPts val="3200"/>
              <a:buNone/>
              <a:defRPr sz="3200" b="1"/>
            </a:lvl9pPr>
          </a:lstStyle>
          <a:p>
            <a:endParaRPr/>
          </a:p>
        </p:txBody>
      </p:sp>
      <p:sp>
        <p:nvSpPr>
          <p:cNvPr id="620" name="Google Shape;620;p71"/>
          <p:cNvSpPr txBox="1">
            <a:spLocks noGrp="1"/>
          </p:cNvSpPr>
          <p:nvPr>
            <p:ph type="body" idx="2"/>
          </p:nvPr>
        </p:nvSpPr>
        <p:spPr>
          <a:xfrm>
            <a:off x="1218882" y="4349750"/>
            <a:ext cx="10771029" cy="7902576"/>
          </a:xfrm>
          <a:prstGeom prst="rect">
            <a:avLst/>
          </a:prstGeom>
          <a:noFill/>
          <a:ln>
            <a:noFill/>
          </a:ln>
        </p:spPr>
        <p:txBody>
          <a:bodyPr spcFirstLastPara="1" wrap="square" lIns="91425" tIns="45700" rIns="91425" bIns="45700" anchor="t" anchorCtr="0">
            <a:normAutofit/>
          </a:bodyPr>
          <a:lstStyle>
            <a:lvl1pPr marL="457200" lvl="0" indent="-533400" algn="l">
              <a:spcBef>
                <a:spcPts val="960"/>
              </a:spcBef>
              <a:spcAft>
                <a:spcPts val="0"/>
              </a:spcAft>
              <a:buClr>
                <a:schemeClr val="dk1"/>
              </a:buClr>
              <a:buSzPts val="4800"/>
              <a:buChar char="•"/>
              <a:defRPr sz="4800"/>
            </a:lvl1pPr>
            <a:lvl2pPr marL="914400" lvl="1" indent="-482600" algn="l">
              <a:spcBef>
                <a:spcPts val="800"/>
              </a:spcBef>
              <a:spcAft>
                <a:spcPts val="0"/>
              </a:spcAft>
              <a:buClr>
                <a:schemeClr val="dk1"/>
              </a:buClr>
              <a:buSzPts val="4000"/>
              <a:buChar char="–"/>
              <a:defRPr sz="4000"/>
            </a:lvl2pPr>
            <a:lvl3pPr marL="1371600" lvl="2" indent="-457200" algn="l">
              <a:spcBef>
                <a:spcPts val="720"/>
              </a:spcBef>
              <a:spcAft>
                <a:spcPts val="0"/>
              </a:spcAft>
              <a:buClr>
                <a:schemeClr val="dk1"/>
              </a:buClr>
              <a:buSzPts val="3600"/>
              <a:buChar char="•"/>
              <a:defRPr sz="3600"/>
            </a:lvl3pPr>
            <a:lvl4pPr marL="1828800" lvl="3" indent="-431800" algn="l">
              <a:spcBef>
                <a:spcPts val="640"/>
              </a:spcBef>
              <a:spcAft>
                <a:spcPts val="0"/>
              </a:spcAft>
              <a:buClr>
                <a:schemeClr val="dk1"/>
              </a:buClr>
              <a:buSzPts val="3200"/>
              <a:buChar char="–"/>
              <a:defRPr sz="3200"/>
            </a:lvl4pPr>
            <a:lvl5pPr marL="2286000" lvl="4" indent="-431800" algn="l">
              <a:spcBef>
                <a:spcPts val="640"/>
              </a:spcBef>
              <a:spcAft>
                <a:spcPts val="0"/>
              </a:spcAft>
              <a:buClr>
                <a:schemeClr val="dk1"/>
              </a:buClr>
              <a:buSzPts val="3200"/>
              <a:buChar char="»"/>
              <a:defRPr sz="3200"/>
            </a:lvl5pPr>
            <a:lvl6pPr marL="2743200" lvl="5" indent="-431800" algn="l">
              <a:spcBef>
                <a:spcPts val="640"/>
              </a:spcBef>
              <a:spcAft>
                <a:spcPts val="0"/>
              </a:spcAft>
              <a:buClr>
                <a:schemeClr val="dk1"/>
              </a:buClr>
              <a:buSzPts val="3200"/>
              <a:buChar char="•"/>
              <a:defRPr sz="3200"/>
            </a:lvl6pPr>
            <a:lvl7pPr marL="3200400" lvl="6" indent="-431800" algn="l">
              <a:spcBef>
                <a:spcPts val="640"/>
              </a:spcBef>
              <a:spcAft>
                <a:spcPts val="0"/>
              </a:spcAft>
              <a:buClr>
                <a:schemeClr val="dk1"/>
              </a:buClr>
              <a:buSzPts val="3200"/>
              <a:buChar char="•"/>
              <a:defRPr sz="3200"/>
            </a:lvl7pPr>
            <a:lvl8pPr marL="3657600" lvl="7" indent="-431800" algn="l">
              <a:spcBef>
                <a:spcPts val="640"/>
              </a:spcBef>
              <a:spcAft>
                <a:spcPts val="0"/>
              </a:spcAft>
              <a:buClr>
                <a:schemeClr val="dk1"/>
              </a:buClr>
              <a:buSzPts val="3200"/>
              <a:buChar char="•"/>
              <a:defRPr sz="3200"/>
            </a:lvl8pPr>
            <a:lvl9pPr marL="4114800" lvl="8" indent="-431800" algn="l">
              <a:spcBef>
                <a:spcPts val="640"/>
              </a:spcBef>
              <a:spcAft>
                <a:spcPts val="0"/>
              </a:spcAft>
              <a:buClr>
                <a:schemeClr val="dk1"/>
              </a:buClr>
              <a:buSzPts val="3200"/>
              <a:buChar char="•"/>
              <a:defRPr sz="3200"/>
            </a:lvl9pPr>
          </a:lstStyle>
          <a:p>
            <a:endParaRPr/>
          </a:p>
        </p:txBody>
      </p:sp>
      <p:sp>
        <p:nvSpPr>
          <p:cNvPr id="621" name="Google Shape;621;p71"/>
          <p:cNvSpPr txBox="1">
            <a:spLocks noGrp="1"/>
          </p:cNvSpPr>
          <p:nvPr>
            <p:ph type="body" idx="3"/>
          </p:nvPr>
        </p:nvSpPr>
        <p:spPr>
          <a:xfrm>
            <a:off x="12383509" y="3070226"/>
            <a:ext cx="10775260" cy="1279524"/>
          </a:xfrm>
          <a:prstGeom prst="rect">
            <a:avLst/>
          </a:prstGeom>
          <a:noFill/>
          <a:ln>
            <a:noFill/>
          </a:ln>
        </p:spPr>
        <p:txBody>
          <a:bodyPr spcFirstLastPara="1" wrap="square" lIns="91425" tIns="45700" rIns="91425" bIns="45700" anchor="b" anchorCtr="0">
            <a:normAutofit/>
          </a:bodyPr>
          <a:lstStyle>
            <a:lvl1pPr marL="457200" lvl="0" indent="-228600" algn="l">
              <a:spcBef>
                <a:spcPts val="960"/>
              </a:spcBef>
              <a:spcAft>
                <a:spcPts val="0"/>
              </a:spcAft>
              <a:buClr>
                <a:schemeClr val="dk1"/>
              </a:buClr>
              <a:buSzPts val="4800"/>
              <a:buNone/>
              <a:defRPr sz="4800" b="1"/>
            </a:lvl1pPr>
            <a:lvl2pPr marL="914400" lvl="1" indent="-228600" algn="l">
              <a:spcBef>
                <a:spcPts val="800"/>
              </a:spcBef>
              <a:spcAft>
                <a:spcPts val="0"/>
              </a:spcAft>
              <a:buClr>
                <a:schemeClr val="dk1"/>
              </a:buClr>
              <a:buSzPts val="4000"/>
              <a:buNone/>
              <a:defRPr sz="4000" b="1"/>
            </a:lvl2pPr>
            <a:lvl3pPr marL="1371600" lvl="2" indent="-228600" algn="l">
              <a:spcBef>
                <a:spcPts val="720"/>
              </a:spcBef>
              <a:spcAft>
                <a:spcPts val="0"/>
              </a:spcAft>
              <a:buClr>
                <a:schemeClr val="dk1"/>
              </a:buClr>
              <a:buSzPts val="3600"/>
              <a:buNone/>
              <a:defRPr sz="3600" b="1"/>
            </a:lvl3pPr>
            <a:lvl4pPr marL="1828800" lvl="3" indent="-228600" algn="l">
              <a:spcBef>
                <a:spcPts val="640"/>
              </a:spcBef>
              <a:spcAft>
                <a:spcPts val="0"/>
              </a:spcAft>
              <a:buClr>
                <a:schemeClr val="dk1"/>
              </a:buClr>
              <a:buSzPts val="3200"/>
              <a:buNone/>
              <a:defRPr sz="3200" b="1"/>
            </a:lvl4pPr>
            <a:lvl5pPr marL="2286000" lvl="4" indent="-228600" algn="l">
              <a:spcBef>
                <a:spcPts val="640"/>
              </a:spcBef>
              <a:spcAft>
                <a:spcPts val="0"/>
              </a:spcAft>
              <a:buClr>
                <a:schemeClr val="dk1"/>
              </a:buClr>
              <a:buSzPts val="3200"/>
              <a:buNone/>
              <a:defRPr sz="3200" b="1"/>
            </a:lvl5pPr>
            <a:lvl6pPr marL="2743200" lvl="5" indent="-228600" algn="l">
              <a:spcBef>
                <a:spcPts val="640"/>
              </a:spcBef>
              <a:spcAft>
                <a:spcPts val="0"/>
              </a:spcAft>
              <a:buClr>
                <a:schemeClr val="dk1"/>
              </a:buClr>
              <a:buSzPts val="3200"/>
              <a:buNone/>
              <a:defRPr sz="3200" b="1"/>
            </a:lvl6pPr>
            <a:lvl7pPr marL="3200400" lvl="6" indent="-228600" algn="l">
              <a:spcBef>
                <a:spcPts val="640"/>
              </a:spcBef>
              <a:spcAft>
                <a:spcPts val="0"/>
              </a:spcAft>
              <a:buClr>
                <a:schemeClr val="dk1"/>
              </a:buClr>
              <a:buSzPts val="3200"/>
              <a:buNone/>
              <a:defRPr sz="3200" b="1"/>
            </a:lvl7pPr>
            <a:lvl8pPr marL="3657600" lvl="7" indent="-228600" algn="l">
              <a:spcBef>
                <a:spcPts val="640"/>
              </a:spcBef>
              <a:spcAft>
                <a:spcPts val="0"/>
              </a:spcAft>
              <a:buClr>
                <a:schemeClr val="dk1"/>
              </a:buClr>
              <a:buSzPts val="3200"/>
              <a:buNone/>
              <a:defRPr sz="3200" b="1"/>
            </a:lvl8pPr>
            <a:lvl9pPr marL="4114800" lvl="8" indent="-228600" algn="l">
              <a:spcBef>
                <a:spcPts val="640"/>
              </a:spcBef>
              <a:spcAft>
                <a:spcPts val="0"/>
              </a:spcAft>
              <a:buClr>
                <a:schemeClr val="dk1"/>
              </a:buClr>
              <a:buSzPts val="3200"/>
              <a:buNone/>
              <a:defRPr sz="3200" b="1"/>
            </a:lvl9pPr>
          </a:lstStyle>
          <a:p>
            <a:endParaRPr/>
          </a:p>
        </p:txBody>
      </p:sp>
      <p:sp>
        <p:nvSpPr>
          <p:cNvPr id="622" name="Google Shape;622;p71"/>
          <p:cNvSpPr txBox="1">
            <a:spLocks noGrp="1"/>
          </p:cNvSpPr>
          <p:nvPr>
            <p:ph type="body" idx="4"/>
          </p:nvPr>
        </p:nvSpPr>
        <p:spPr>
          <a:xfrm>
            <a:off x="12383509" y="4349750"/>
            <a:ext cx="10775260" cy="7902576"/>
          </a:xfrm>
          <a:prstGeom prst="rect">
            <a:avLst/>
          </a:prstGeom>
          <a:noFill/>
          <a:ln>
            <a:noFill/>
          </a:ln>
        </p:spPr>
        <p:txBody>
          <a:bodyPr spcFirstLastPara="1" wrap="square" lIns="91425" tIns="45700" rIns="91425" bIns="45700" anchor="t" anchorCtr="0">
            <a:normAutofit/>
          </a:bodyPr>
          <a:lstStyle>
            <a:lvl1pPr marL="457200" lvl="0" indent="-533400" algn="l">
              <a:spcBef>
                <a:spcPts val="960"/>
              </a:spcBef>
              <a:spcAft>
                <a:spcPts val="0"/>
              </a:spcAft>
              <a:buClr>
                <a:schemeClr val="dk1"/>
              </a:buClr>
              <a:buSzPts val="4800"/>
              <a:buChar char="•"/>
              <a:defRPr sz="4800"/>
            </a:lvl1pPr>
            <a:lvl2pPr marL="914400" lvl="1" indent="-482600" algn="l">
              <a:spcBef>
                <a:spcPts val="800"/>
              </a:spcBef>
              <a:spcAft>
                <a:spcPts val="0"/>
              </a:spcAft>
              <a:buClr>
                <a:schemeClr val="dk1"/>
              </a:buClr>
              <a:buSzPts val="4000"/>
              <a:buChar char="–"/>
              <a:defRPr sz="4000"/>
            </a:lvl2pPr>
            <a:lvl3pPr marL="1371600" lvl="2" indent="-457200" algn="l">
              <a:spcBef>
                <a:spcPts val="720"/>
              </a:spcBef>
              <a:spcAft>
                <a:spcPts val="0"/>
              </a:spcAft>
              <a:buClr>
                <a:schemeClr val="dk1"/>
              </a:buClr>
              <a:buSzPts val="3600"/>
              <a:buChar char="•"/>
              <a:defRPr sz="3600"/>
            </a:lvl3pPr>
            <a:lvl4pPr marL="1828800" lvl="3" indent="-431800" algn="l">
              <a:spcBef>
                <a:spcPts val="640"/>
              </a:spcBef>
              <a:spcAft>
                <a:spcPts val="0"/>
              </a:spcAft>
              <a:buClr>
                <a:schemeClr val="dk1"/>
              </a:buClr>
              <a:buSzPts val="3200"/>
              <a:buChar char="–"/>
              <a:defRPr sz="3200"/>
            </a:lvl4pPr>
            <a:lvl5pPr marL="2286000" lvl="4" indent="-431800" algn="l">
              <a:spcBef>
                <a:spcPts val="640"/>
              </a:spcBef>
              <a:spcAft>
                <a:spcPts val="0"/>
              </a:spcAft>
              <a:buClr>
                <a:schemeClr val="dk1"/>
              </a:buClr>
              <a:buSzPts val="3200"/>
              <a:buChar char="»"/>
              <a:defRPr sz="3200"/>
            </a:lvl5pPr>
            <a:lvl6pPr marL="2743200" lvl="5" indent="-431800" algn="l">
              <a:spcBef>
                <a:spcPts val="640"/>
              </a:spcBef>
              <a:spcAft>
                <a:spcPts val="0"/>
              </a:spcAft>
              <a:buClr>
                <a:schemeClr val="dk1"/>
              </a:buClr>
              <a:buSzPts val="3200"/>
              <a:buChar char="•"/>
              <a:defRPr sz="3200"/>
            </a:lvl6pPr>
            <a:lvl7pPr marL="3200400" lvl="6" indent="-431800" algn="l">
              <a:spcBef>
                <a:spcPts val="640"/>
              </a:spcBef>
              <a:spcAft>
                <a:spcPts val="0"/>
              </a:spcAft>
              <a:buClr>
                <a:schemeClr val="dk1"/>
              </a:buClr>
              <a:buSzPts val="3200"/>
              <a:buChar char="•"/>
              <a:defRPr sz="3200"/>
            </a:lvl7pPr>
            <a:lvl8pPr marL="3657600" lvl="7" indent="-431800" algn="l">
              <a:spcBef>
                <a:spcPts val="640"/>
              </a:spcBef>
              <a:spcAft>
                <a:spcPts val="0"/>
              </a:spcAft>
              <a:buClr>
                <a:schemeClr val="dk1"/>
              </a:buClr>
              <a:buSzPts val="3200"/>
              <a:buChar char="•"/>
              <a:defRPr sz="3200"/>
            </a:lvl8pPr>
            <a:lvl9pPr marL="4114800" lvl="8" indent="-431800" algn="l">
              <a:spcBef>
                <a:spcPts val="640"/>
              </a:spcBef>
              <a:spcAft>
                <a:spcPts val="0"/>
              </a:spcAft>
              <a:buClr>
                <a:schemeClr val="dk1"/>
              </a:buClr>
              <a:buSzPts val="3200"/>
              <a:buChar char="•"/>
              <a:defRPr sz="3200"/>
            </a:lvl9pPr>
          </a:lstStyle>
          <a:p>
            <a:endParaRPr/>
          </a:p>
        </p:txBody>
      </p:sp>
      <p:sp>
        <p:nvSpPr>
          <p:cNvPr id="623" name="Google Shape;623;p71"/>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4" name="Google Shape;624;p71"/>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5" name="Google Shape;625;p71"/>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6"/>
        <p:cNvGrpSpPr/>
        <p:nvPr/>
      </p:nvGrpSpPr>
      <p:grpSpPr>
        <a:xfrm>
          <a:off x="0" y="0"/>
          <a:ext cx="0" cy="0"/>
          <a:chOff x="0" y="0"/>
          <a:chExt cx="0" cy="0"/>
        </a:xfrm>
      </p:grpSpPr>
      <p:sp>
        <p:nvSpPr>
          <p:cNvPr id="627" name="Google Shape;627;p72"/>
          <p:cNvSpPr txBox="1">
            <a:spLocks noGrp="1"/>
          </p:cNvSpPr>
          <p:nvPr>
            <p:ph type="title"/>
          </p:nvPr>
        </p:nvSpPr>
        <p:spPr>
          <a:xfrm>
            <a:off x="1218883" y="549276"/>
            <a:ext cx="21939885" cy="2286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8" name="Google Shape;628;p72"/>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p72"/>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0" name="Google Shape;630;p72"/>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1"/>
        <p:cNvGrpSpPr/>
        <p:nvPr/>
      </p:nvGrpSpPr>
      <p:grpSpPr>
        <a:xfrm>
          <a:off x="0" y="0"/>
          <a:ext cx="0" cy="0"/>
          <a:chOff x="0" y="0"/>
          <a:chExt cx="0" cy="0"/>
        </a:xfrm>
      </p:grpSpPr>
      <p:sp>
        <p:nvSpPr>
          <p:cNvPr id="632" name="Google Shape;632;p73"/>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3" name="Google Shape;633;p73"/>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4" name="Google Shape;634;p73"/>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5"/>
        <p:cNvGrpSpPr/>
        <p:nvPr/>
      </p:nvGrpSpPr>
      <p:grpSpPr>
        <a:xfrm>
          <a:off x="0" y="0"/>
          <a:ext cx="0" cy="0"/>
          <a:chOff x="0" y="0"/>
          <a:chExt cx="0" cy="0"/>
        </a:xfrm>
      </p:grpSpPr>
      <p:sp>
        <p:nvSpPr>
          <p:cNvPr id="636" name="Google Shape;636;p74"/>
          <p:cNvSpPr txBox="1">
            <a:spLocks noGrp="1"/>
          </p:cNvSpPr>
          <p:nvPr>
            <p:ph type="title"/>
          </p:nvPr>
        </p:nvSpPr>
        <p:spPr>
          <a:xfrm>
            <a:off x="1218884" y="546100"/>
            <a:ext cx="8020079" cy="23241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7" name="Google Shape;637;p74"/>
          <p:cNvSpPr txBox="1">
            <a:spLocks noGrp="1"/>
          </p:cNvSpPr>
          <p:nvPr>
            <p:ph type="body" idx="1"/>
          </p:nvPr>
        </p:nvSpPr>
        <p:spPr>
          <a:xfrm>
            <a:off x="9530984" y="546101"/>
            <a:ext cx="13627784" cy="11706226"/>
          </a:xfrm>
          <a:prstGeom prst="rect">
            <a:avLst/>
          </a:prstGeom>
          <a:noFill/>
          <a:ln>
            <a:noFill/>
          </a:ln>
        </p:spPr>
        <p:txBody>
          <a:bodyPr spcFirstLastPara="1" wrap="square" lIns="91425" tIns="45700" rIns="91425" bIns="45700" anchor="t" anchorCtr="0">
            <a:normAutofit/>
          </a:bodyPr>
          <a:lstStyle>
            <a:lvl1pPr marL="457200" lvl="0" indent="-635000" algn="l">
              <a:spcBef>
                <a:spcPts val="1280"/>
              </a:spcBef>
              <a:spcAft>
                <a:spcPts val="0"/>
              </a:spcAft>
              <a:buClr>
                <a:schemeClr val="dk1"/>
              </a:buClr>
              <a:buSzPts val="6400"/>
              <a:buChar char="•"/>
              <a:defRPr sz="6400"/>
            </a:lvl1pPr>
            <a:lvl2pPr marL="914400" lvl="1" indent="-584200" algn="l">
              <a:spcBef>
                <a:spcPts val="1120"/>
              </a:spcBef>
              <a:spcAft>
                <a:spcPts val="0"/>
              </a:spcAft>
              <a:buClr>
                <a:schemeClr val="dk1"/>
              </a:buClr>
              <a:buSzPts val="5600"/>
              <a:buChar char="–"/>
              <a:defRPr sz="5600"/>
            </a:lvl2pPr>
            <a:lvl3pPr marL="1371600" lvl="2" indent="-533400" algn="l">
              <a:spcBef>
                <a:spcPts val="960"/>
              </a:spcBef>
              <a:spcAft>
                <a:spcPts val="0"/>
              </a:spcAft>
              <a:buClr>
                <a:schemeClr val="dk1"/>
              </a:buClr>
              <a:buSzPts val="4800"/>
              <a:buChar char="•"/>
              <a:defRPr sz="4800"/>
            </a:lvl3pPr>
            <a:lvl4pPr marL="1828800" lvl="3" indent="-482600" algn="l">
              <a:spcBef>
                <a:spcPts val="800"/>
              </a:spcBef>
              <a:spcAft>
                <a:spcPts val="0"/>
              </a:spcAft>
              <a:buClr>
                <a:schemeClr val="dk1"/>
              </a:buClr>
              <a:buSzPts val="4000"/>
              <a:buChar char="–"/>
              <a:defRPr sz="4000"/>
            </a:lvl4pPr>
            <a:lvl5pPr marL="2286000" lvl="4" indent="-482600" algn="l">
              <a:spcBef>
                <a:spcPts val="800"/>
              </a:spcBef>
              <a:spcAft>
                <a:spcPts val="0"/>
              </a:spcAft>
              <a:buClr>
                <a:schemeClr val="dk1"/>
              </a:buClr>
              <a:buSzPts val="4000"/>
              <a:buChar char="»"/>
              <a:defRPr sz="4000"/>
            </a:lvl5pPr>
            <a:lvl6pPr marL="2743200" lvl="5" indent="-482600" algn="l">
              <a:spcBef>
                <a:spcPts val="800"/>
              </a:spcBef>
              <a:spcAft>
                <a:spcPts val="0"/>
              </a:spcAft>
              <a:buClr>
                <a:schemeClr val="dk1"/>
              </a:buClr>
              <a:buSzPts val="4000"/>
              <a:buChar char="•"/>
              <a:defRPr sz="4000"/>
            </a:lvl6pPr>
            <a:lvl7pPr marL="3200400" lvl="6" indent="-482600" algn="l">
              <a:spcBef>
                <a:spcPts val="800"/>
              </a:spcBef>
              <a:spcAft>
                <a:spcPts val="0"/>
              </a:spcAft>
              <a:buClr>
                <a:schemeClr val="dk1"/>
              </a:buClr>
              <a:buSzPts val="4000"/>
              <a:buChar char="•"/>
              <a:defRPr sz="4000"/>
            </a:lvl7pPr>
            <a:lvl8pPr marL="3657600" lvl="7" indent="-482600" algn="l">
              <a:spcBef>
                <a:spcPts val="800"/>
              </a:spcBef>
              <a:spcAft>
                <a:spcPts val="0"/>
              </a:spcAft>
              <a:buClr>
                <a:schemeClr val="dk1"/>
              </a:buClr>
              <a:buSzPts val="4000"/>
              <a:buChar char="•"/>
              <a:defRPr sz="4000"/>
            </a:lvl8pPr>
            <a:lvl9pPr marL="4114800" lvl="8" indent="-482600" algn="l">
              <a:spcBef>
                <a:spcPts val="800"/>
              </a:spcBef>
              <a:spcAft>
                <a:spcPts val="0"/>
              </a:spcAft>
              <a:buClr>
                <a:schemeClr val="dk1"/>
              </a:buClr>
              <a:buSzPts val="4000"/>
              <a:buChar char="•"/>
              <a:defRPr sz="4000"/>
            </a:lvl9pPr>
          </a:lstStyle>
          <a:p>
            <a:endParaRPr/>
          </a:p>
        </p:txBody>
      </p:sp>
      <p:sp>
        <p:nvSpPr>
          <p:cNvPr id="638" name="Google Shape;638;p74"/>
          <p:cNvSpPr txBox="1">
            <a:spLocks noGrp="1"/>
          </p:cNvSpPr>
          <p:nvPr>
            <p:ph type="body" idx="2"/>
          </p:nvPr>
        </p:nvSpPr>
        <p:spPr>
          <a:xfrm>
            <a:off x="1218884" y="2870201"/>
            <a:ext cx="8020079" cy="9382126"/>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chemeClr val="dk1"/>
              </a:buClr>
              <a:buSzPts val="2800"/>
              <a:buNone/>
              <a:defRPr sz="2800"/>
            </a:lvl1pPr>
            <a:lvl2pPr marL="914400" lvl="1" indent="-228600" algn="l">
              <a:spcBef>
                <a:spcPts val="480"/>
              </a:spcBef>
              <a:spcAft>
                <a:spcPts val="0"/>
              </a:spcAft>
              <a:buClr>
                <a:schemeClr val="dk1"/>
              </a:buClr>
              <a:buSzPts val="2400"/>
              <a:buNone/>
              <a:defRPr sz="2400"/>
            </a:lvl2pPr>
            <a:lvl3pPr marL="1371600" lvl="2" indent="-228600" algn="l">
              <a:spcBef>
                <a:spcPts val="400"/>
              </a:spcBef>
              <a:spcAft>
                <a:spcPts val="0"/>
              </a:spcAft>
              <a:buClr>
                <a:schemeClr val="dk1"/>
              </a:buClr>
              <a:buSzPts val="2000"/>
              <a:buNone/>
              <a:defRPr sz="2000"/>
            </a:lvl3pPr>
            <a:lvl4pPr marL="1828800" lvl="3" indent="-228600" algn="l">
              <a:spcBef>
                <a:spcPts val="360"/>
              </a:spcBef>
              <a:spcAft>
                <a:spcPts val="0"/>
              </a:spcAft>
              <a:buClr>
                <a:schemeClr val="dk1"/>
              </a:buClr>
              <a:buSzPts val="1800"/>
              <a:buNone/>
              <a:defRPr sz="1800"/>
            </a:lvl4pPr>
            <a:lvl5pPr marL="2286000" lvl="4" indent="-228600" algn="l">
              <a:spcBef>
                <a:spcPts val="360"/>
              </a:spcBef>
              <a:spcAft>
                <a:spcPts val="0"/>
              </a:spcAft>
              <a:buClr>
                <a:schemeClr val="dk1"/>
              </a:buClr>
              <a:buSzPts val="1800"/>
              <a:buNone/>
              <a:defRPr sz="1800"/>
            </a:lvl5pPr>
            <a:lvl6pPr marL="2743200" lvl="5" indent="-228600" algn="l">
              <a:spcBef>
                <a:spcPts val="360"/>
              </a:spcBef>
              <a:spcAft>
                <a:spcPts val="0"/>
              </a:spcAft>
              <a:buClr>
                <a:schemeClr val="dk1"/>
              </a:buClr>
              <a:buSzPts val="1800"/>
              <a:buNone/>
              <a:defRPr sz="1800"/>
            </a:lvl6pPr>
            <a:lvl7pPr marL="3200400" lvl="6" indent="-228600" algn="l">
              <a:spcBef>
                <a:spcPts val="360"/>
              </a:spcBef>
              <a:spcAft>
                <a:spcPts val="0"/>
              </a:spcAft>
              <a:buClr>
                <a:schemeClr val="dk1"/>
              </a:buClr>
              <a:buSzPts val="1800"/>
              <a:buNone/>
              <a:defRPr sz="1800"/>
            </a:lvl7pPr>
            <a:lvl8pPr marL="3657600" lvl="7" indent="-228600" algn="l">
              <a:spcBef>
                <a:spcPts val="360"/>
              </a:spcBef>
              <a:spcAft>
                <a:spcPts val="0"/>
              </a:spcAft>
              <a:buClr>
                <a:schemeClr val="dk1"/>
              </a:buClr>
              <a:buSzPts val="1800"/>
              <a:buNone/>
              <a:defRPr sz="1800"/>
            </a:lvl8pPr>
            <a:lvl9pPr marL="4114800" lvl="8" indent="-228600" algn="l">
              <a:spcBef>
                <a:spcPts val="360"/>
              </a:spcBef>
              <a:spcAft>
                <a:spcPts val="0"/>
              </a:spcAft>
              <a:buClr>
                <a:schemeClr val="dk1"/>
              </a:buClr>
              <a:buSzPts val="1800"/>
              <a:buNone/>
              <a:defRPr sz="1800"/>
            </a:lvl9pPr>
          </a:lstStyle>
          <a:p>
            <a:endParaRPr/>
          </a:p>
        </p:txBody>
      </p:sp>
      <p:sp>
        <p:nvSpPr>
          <p:cNvPr id="639" name="Google Shape;639;p74"/>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0" name="Google Shape;640;p74"/>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1" name="Google Shape;641;p74"/>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2"/>
        <p:cNvGrpSpPr/>
        <p:nvPr/>
      </p:nvGrpSpPr>
      <p:grpSpPr>
        <a:xfrm>
          <a:off x="0" y="0"/>
          <a:ext cx="0" cy="0"/>
          <a:chOff x="0" y="0"/>
          <a:chExt cx="0" cy="0"/>
        </a:xfrm>
      </p:grpSpPr>
      <p:sp>
        <p:nvSpPr>
          <p:cNvPr id="643" name="Google Shape;643;p75"/>
          <p:cNvSpPr txBox="1">
            <a:spLocks noGrp="1"/>
          </p:cNvSpPr>
          <p:nvPr>
            <p:ph type="title"/>
          </p:nvPr>
        </p:nvSpPr>
        <p:spPr>
          <a:xfrm>
            <a:off x="4778190" y="9601200"/>
            <a:ext cx="14626590" cy="113347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75"/>
          <p:cNvSpPr>
            <a:spLocks noGrp="1"/>
          </p:cNvSpPr>
          <p:nvPr>
            <p:ph type="pic" idx="2"/>
          </p:nvPr>
        </p:nvSpPr>
        <p:spPr>
          <a:xfrm>
            <a:off x="4778190" y="1225550"/>
            <a:ext cx="14626590" cy="8229600"/>
          </a:xfrm>
          <a:prstGeom prst="rect">
            <a:avLst/>
          </a:prstGeom>
          <a:noFill/>
          <a:ln>
            <a:noFill/>
          </a:ln>
        </p:spPr>
      </p:sp>
      <p:sp>
        <p:nvSpPr>
          <p:cNvPr id="645" name="Google Shape;645;p75"/>
          <p:cNvSpPr txBox="1">
            <a:spLocks noGrp="1"/>
          </p:cNvSpPr>
          <p:nvPr>
            <p:ph type="body" idx="1"/>
          </p:nvPr>
        </p:nvSpPr>
        <p:spPr>
          <a:xfrm>
            <a:off x="4778190" y="10734676"/>
            <a:ext cx="14626590" cy="1609724"/>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chemeClr val="dk1"/>
              </a:buClr>
              <a:buSzPts val="2800"/>
              <a:buNone/>
              <a:defRPr sz="2800"/>
            </a:lvl1pPr>
            <a:lvl2pPr marL="914400" lvl="1" indent="-228600" algn="l">
              <a:spcBef>
                <a:spcPts val="480"/>
              </a:spcBef>
              <a:spcAft>
                <a:spcPts val="0"/>
              </a:spcAft>
              <a:buClr>
                <a:schemeClr val="dk1"/>
              </a:buClr>
              <a:buSzPts val="2400"/>
              <a:buNone/>
              <a:defRPr sz="2400"/>
            </a:lvl2pPr>
            <a:lvl3pPr marL="1371600" lvl="2" indent="-228600" algn="l">
              <a:spcBef>
                <a:spcPts val="400"/>
              </a:spcBef>
              <a:spcAft>
                <a:spcPts val="0"/>
              </a:spcAft>
              <a:buClr>
                <a:schemeClr val="dk1"/>
              </a:buClr>
              <a:buSzPts val="2000"/>
              <a:buNone/>
              <a:defRPr sz="2000"/>
            </a:lvl3pPr>
            <a:lvl4pPr marL="1828800" lvl="3" indent="-228600" algn="l">
              <a:spcBef>
                <a:spcPts val="360"/>
              </a:spcBef>
              <a:spcAft>
                <a:spcPts val="0"/>
              </a:spcAft>
              <a:buClr>
                <a:schemeClr val="dk1"/>
              </a:buClr>
              <a:buSzPts val="1800"/>
              <a:buNone/>
              <a:defRPr sz="1800"/>
            </a:lvl4pPr>
            <a:lvl5pPr marL="2286000" lvl="4" indent="-228600" algn="l">
              <a:spcBef>
                <a:spcPts val="360"/>
              </a:spcBef>
              <a:spcAft>
                <a:spcPts val="0"/>
              </a:spcAft>
              <a:buClr>
                <a:schemeClr val="dk1"/>
              </a:buClr>
              <a:buSzPts val="1800"/>
              <a:buNone/>
              <a:defRPr sz="1800"/>
            </a:lvl5pPr>
            <a:lvl6pPr marL="2743200" lvl="5" indent="-228600" algn="l">
              <a:spcBef>
                <a:spcPts val="360"/>
              </a:spcBef>
              <a:spcAft>
                <a:spcPts val="0"/>
              </a:spcAft>
              <a:buClr>
                <a:schemeClr val="dk1"/>
              </a:buClr>
              <a:buSzPts val="1800"/>
              <a:buNone/>
              <a:defRPr sz="1800"/>
            </a:lvl6pPr>
            <a:lvl7pPr marL="3200400" lvl="6" indent="-228600" algn="l">
              <a:spcBef>
                <a:spcPts val="360"/>
              </a:spcBef>
              <a:spcAft>
                <a:spcPts val="0"/>
              </a:spcAft>
              <a:buClr>
                <a:schemeClr val="dk1"/>
              </a:buClr>
              <a:buSzPts val="1800"/>
              <a:buNone/>
              <a:defRPr sz="1800"/>
            </a:lvl7pPr>
            <a:lvl8pPr marL="3657600" lvl="7" indent="-228600" algn="l">
              <a:spcBef>
                <a:spcPts val="360"/>
              </a:spcBef>
              <a:spcAft>
                <a:spcPts val="0"/>
              </a:spcAft>
              <a:buClr>
                <a:schemeClr val="dk1"/>
              </a:buClr>
              <a:buSzPts val="1800"/>
              <a:buNone/>
              <a:defRPr sz="1800"/>
            </a:lvl8pPr>
            <a:lvl9pPr marL="4114800" lvl="8" indent="-228600" algn="l">
              <a:spcBef>
                <a:spcPts val="360"/>
              </a:spcBef>
              <a:spcAft>
                <a:spcPts val="0"/>
              </a:spcAft>
              <a:buClr>
                <a:schemeClr val="dk1"/>
              </a:buClr>
              <a:buSzPts val="1800"/>
              <a:buNone/>
              <a:defRPr sz="1800"/>
            </a:lvl9pPr>
          </a:lstStyle>
          <a:p>
            <a:endParaRPr/>
          </a:p>
        </p:txBody>
      </p:sp>
      <p:sp>
        <p:nvSpPr>
          <p:cNvPr id="646" name="Google Shape;646;p75"/>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7" name="Google Shape;647;p75"/>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8" name="Google Shape;648;p75"/>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9"/>
        <p:cNvGrpSpPr/>
        <p:nvPr/>
      </p:nvGrpSpPr>
      <p:grpSpPr>
        <a:xfrm>
          <a:off x="0" y="0"/>
          <a:ext cx="0" cy="0"/>
          <a:chOff x="0" y="0"/>
          <a:chExt cx="0" cy="0"/>
        </a:xfrm>
      </p:grpSpPr>
      <p:sp>
        <p:nvSpPr>
          <p:cNvPr id="650" name="Google Shape;650;p76"/>
          <p:cNvSpPr txBox="1">
            <a:spLocks noGrp="1"/>
          </p:cNvSpPr>
          <p:nvPr>
            <p:ph type="title"/>
          </p:nvPr>
        </p:nvSpPr>
        <p:spPr>
          <a:xfrm>
            <a:off x="1218883" y="549276"/>
            <a:ext cx="21939885" cy="2286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1" name="Google Shape;651;p76"/>
          <p:cNvSpPr txBox="1">
            <a:spLocks noGrp="1"/>
          </p:cNvSpPr>
          <p:nvPr>
            <p:ph type="body" idx="1"/>
          </p:nvPr>
        </p:nvSpPr>
        <p:spPr>
          <a:xfrm rot="5400000">
            <a:off x="7662863" y="-3243579"/>
            <a:ext cx="9051926" cy="2193988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2" name="Google Shape;652;p76"/>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3" name="Google Shape;653;p76"/>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4" name="Google Shape;654;p76"/>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5"/>
        <p:cNvGrpSpPr/>
        <p:nvPr/>
      </p:nvGrpSpPr>
      <p:grpSpPr>
        <a:xfrm>
          <a:off x="0" y="0"/>
          <a:ext cx="0" cy="0"/>
          <a:chOff x="0" y="0"/>
          <a:chExt cx="0" cy="0"/>
        </a:xfrm>
      </p:grpSpPr>
      <p:sp>
        <p:nvSpPr>
          <p:cNvPr id="656" name="Google Shape;656;p77"/>
          <p:cNvSpPr txBox="1">
            <a:spLocks noGrp="1"/>
          </p:cNvSpPr>
          <p:nvPr>
            <p:ph type="title"/>
          </p:nvPr>
        </p:nvSpPr>
        <p:spPr>
          <a:xfrm rot="5400000">
            <a:off x="14564756" y="3658317"/>
            <a:ext cx="11703050" cy="5484971"/>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7" name="Google Shape;657;p77"/>
          <p:cNvSpPr txBox="1">
            <a:spLocks noGrp="1"/>
          </p:cNvSpPr>
          <p:nvPr>
            <p:ph type="body" idx="1"/>
          </p:nvPr>
        </p:nvSpPr>
        <p:spPr>
          <a:xfrm rot="5400000">
            <a:off x="3391667" y="-1623508"/>
            <a:ext cx="11703050" cy="1604862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8" name="Google Shape;658;p77"/>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9" name="Google Shape;659;p77"/>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0" name="Google Shape;660;p77"/>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218"/>
        <p:cNvGrpSpPr/>
        <p:nvPr/>
      </p:nvGrpSpPr>
      <p:grpSpPr>
        <a:xfrm>
          <a:off x="0" y="0"/>
          <a:ext cx="0" cy="0"/>
          <a:chOff x="0" y="0"/>
          <a:chExt cx="0" cy="0"/>
        </a:xfrm>
      </p:grpSpPr>
      <p:grpSp>
        <p:nvGrpSpPr>
          <p:cNvPr id="219" name="Google Shape;219;p32"/>
          <p:cNvGrpSpPr/>
          <p:nvPr/>
        </p:nvGrpSpPr>
        <p:grpSpPr>
          <a:xfrm rot="1078811">
            <a:off x="-4183146" y="-8751102"/>
            <a:ext cx="30427434" cy="24956641"/>
            <a:chOff x="-315544" y="-4662462"/>
            <a:chExt cx="11412820" cy="9358379"/>
          </a:xfrm>
        </p:grpSpPr>
        <p:sp>
          <p:nvSpPr>
            <p:cNvPr id="220" name="Google Shape;220;p32"/>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21" name="Google Shape;221;p32"/>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22" name="Google Shape;222;p32"/>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23" name="Google Shape;223;p32"/>
          <p:cNvSpPr/>
          <p:nvPr/>
        </p:nvSpPr>
        <p:spPr>
          <a:xfrm>
            <a:off x="-169121" y="5028001"/>
            <a:ext cx="25043519" cy="10187784"/>
          </a:xfrm>
          <a:custGeom>
            <a:avLst/>
            <a:gdLst/>
            <a:ahLst/>
            <a:cxnLst/>
            <a:rect l="l" t="t" r="r" b="b"/>
            <a:pathLst>
              <a:path w="285308" h="116034" extrusionOk="0">
                <a:moveTo>
                  <a:pt x="285308" y="0"/>
                </a:moveTo>
                <a:cubicBezTo>
                  <a:pt x="275351" y="3566"/>
                  <a:pt x="269816" y="14208"/>
                  <a:pt x="272626" y="24408"/>
                </a:cubicBezTo>
                <a:cubicBezTo>
                  <a:pt x="267091" y="26048"/>
                  <a:pt x="262169" y="29244"/>
                  <a:pt x="258432" y="33623"/>
                </a:cubicBezTo>
                <a:cubicBezTo>
                  <a:pt x="256896" y="32334"/>
                  <a:pt x="254988" y="31663"/>
                  <a:pt x="253060" y="31663"/>
                </a:cubicBezTo>
                <a:cubicBezTo>
                  <a:pt x="251873" y="31663"/>
                  <a:pt x="250679" y="31917"/>
                  <a:pt x="249559" y="32439"/>
                </a:cubicBezTo>
                <a:cubicBezTo>
                  <a:pt x="246634" y="33794"/>
                  <a:pt x="244751" y="36733"/>
                  <a:pt x="244766" y="39971"/>
                </a:cubicBezTo>
                <a:cubicBezTo>
                  <a:pt x="244766" y="40556"/>
                  <a:pt x="244823" y="41141"/>
                  <a:pt x="244937" y="41712"/>
                </a:cubicBezTo>
                <a:cubicBezTo>
                  <a:pt x="244452" y="41669"/>
                  <a:pt x="243967" y="41626"/>
                  <a:pt x="243453" y="41626"/>
                </a:cubicBezTo>
                <a:cubicBezTo>
                  <a:pt x="233553" y="41640"/>
                  <a:pt x="225108" y="48787"/>
                  <a:pt x="223453" y="58545"/>
                </a:cubicBezTo>
                <a:cubicBezTo>
                  <a:pt x="222754" y="58359"/>
                  <a:pt x="222027" y="58259"/>
                  <a:pt x="221299" y="58259"/>
                </a:cubicBezTo>
                <a:cubicBezTo>
                  <a:pt x="218403" y="58259"/>
                  <a:pt x="215707" y="59772"/>
                  <a:pt x="214209" y="62254"/>
                </a:cubicBezTo>
                <a:cubicBezTo>
                  <a:pt x="211113" y="54807"/>
                  <a:pt x="203895" y="49900"/>
                  <a:pt x="195821" y="49757"/>
                </a:cubicBezTo>
                <a:cubicBezTo>
                  <a:pt x="195700" y="49755"/>
                  <a:pt x="195580" y="49754"/>
                  <a:pt x="195460" y="49754"/>
                </a:cubicBezTo>
                <a:cubicBezTo>
                  <a:pt x="187527" y="49754"/>
                  <a:pt x="180307" y="54375"/>
                  <a:pt x="177005" y="61612"/>
                </a:cubicBezTo>
                <a:cubicBezTo>
                  <a:pt x="175326" y="59349"/>
                  <a:pt x="172830" y="58250"/>
                  <a:pt x="170347" y="58250"/>
                </a:cubicBezTo>
                <a:cubicBezTo>
                  <a:pt x="167429" y="58250"/>
                  <a:pt x="164530" y="59767"/>
                  <a:pt x="162996" y="62696"/>
                </a:cubicBezTo>
                <a:cubicBezTo>
                  <a:pt x="159302" y="57018"/>
                  <a:pt x="153011" y="53538"/>
                  <a:pt x="146235" y="53452"/>
                </a:cubicBezTo>
                <a:cubicBezTo>
                  <a:pt x="146149" y="53451"/>
                  <a:pt x="146063" y="53450"/>
                  <a:pt x="145977" y="53450"/>
                </a:cubicBezTo>
                <a:cubicBezTo>
                  <a:pt x="139297" y="53450"/>
                  <a:pt x="133033" y="56733"/>
                  <a:pt x="129244" y="62239"/>
                </a:cubicBezTo>
                <a:cubicBezTo>
                  <a:pt x="125707" y="49943"/>
                  <a:pt x="114965" y="41084"/>
                  <a:pt x="102226" y="39929"/>
                </a:cubicBezTo>
                <a:cubicBezTo>
                  <a:pt x="101286" y="39843"/>
                  <a:pt x="100349" y="39801"/>
                  <a:pt x="99418" y="39801"/>
                </a:cubicBezTo>
                <a:cubicBezTo>
                  <a:pt x="87716" y="39801"/>
                  <a:pt x="76900" y="46423"/>
                  <a:pt x="71641" y="57047"/>
                </a:cubicBezTo>
                <a:cubicBezTo>
                  <a:pt x="69073" y="50913"/>
                  <a:pt x="63666" y="46419"/>
                  <a:pt x="57161" y="45036"/>
                </a:cubicBezTo>
                <a:cubicBezTo>
                  <a:pt x="55752" y="44733"/>
                  <a:pt x="54329" y="44584"/>
                  <a:pt x="52917" y="44584"/>
                </a:cubicBezTo>
                <a:cubicBezTo>
                  <a:pt x="47810" y="44584"/>
                  <a:pt x="42829" y="46521"/>
                  <a:pt x="39030" y="50085"/>
                </a:cubicBezTo>
                <a:cubicBezTo>
                  <a:pt x="36049" y="44579"/>
                  <a:pt x="30713" y="40756"/>
                  <a:pt x="24536" y="39715"/>
                </a:cubicBezTo>
                <a:cubicBezTo>
                  <a:pt x="22668" y="27161"/>
                  <a:pt x="12611" y="17432"/>
                  <a:pt x="0" y="15963"/>
                </a:cubicBezTo>
                <a:lnTo>
                  <a:pt x="0" y="116034"/>
                </a:lnTo>
                <a:lnTo>
                  <a:pt x="285308" y="116034"/>
                </a:lnTo>
                <a:lnTo>
                  <a:pt x="285308" y="0"/>
                </a:ln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24" name="Google Shape;224;p32"/>
          <p:cNvSpPr/>
          <p:nvPr/>
        </p:nvSpPr>
        <p:spPr>
          <a:xfrm>
            <a:off x="3413777" y="11392067"/>
            <a:ext cx="19006649" cy="2535600"/>
          </a:xfrm>
          <a:custGeom>
            <a:avLst/>
            <a:gdLst/>
            <a:ahLst/>
            <a:cxnLst/>
            <a:rect l="l" t="t" r="r" b="b"/>
            <a:pathLst>
              <a:path w="285174" h="38034" extrusionOk="0">
                <a:moveTo>
                  <a:pt x="76233" y="0"/>
                </a:moveTo>
                <a:lnTo>
                  <a:pt x="71172" y="3088"/>
                </a:lnTo>
                <a:lnTo>
                  <a:pt x="61996" y="7202"/>
                </a:lnTo>
                <a:lnTo>
                  <a:pt x="50515" y="13365"/>
                </a:lnTo>
                <a:lnTo>
                  <a:pt x="23412" y="23130"/>
                </a:lnTo>
                <a:lnTo>
                  <a:pt x="0" y="38033"/>
                </a:lnTo>
                <a:lnTo>
                  <a:pt x="285173" y="38033"/>
                </a:lnTo>
                <a:lnTo>
                  <a:pt x="261287" y="28781"/>
                </a:lnTo>
                <a:lnTo>
                  <a:pt x="254854" y="25693"/>
                </a:lnTo>
                <a:lnTo>
                  <a:pt x="243385" y="25693"/>
                </a:lnTo>
                <a:cubicBezTo>
                  <a:pt x="243385" y="25693"/>
                  <a:pt x="238324" y="23643"/>
                  <a:pt x="236952" y="23643"/>
                </a:cubicBezTo>
                <a:cubicBezTo>
                  <a:pt x="235569" y="23643"/>
                  <a:pt x="225009" y="21592"/>
                  <a:pt x="225009" y="21592"/>
                </a:cubicBezTo>
                <a:lnTo>
                  <a:pt x="209863" y="25180"/>
                </a:lnTo>
                <a:lnTo>
                  <a:pt x="196536" y="27743"/>
                </a:lnTo>
                <a:lnTo>
                  <a:pt x="192871" y="27743"/>
                </a:lnTo>
                <a:lnTo>
                  <a:pt x="185976" y="25693"/>
                </a:lnTo>
                <a:lnTo>
                  <a:pt x="171278" y="20554"/>
                </a:lnTo>
                <a:lnTo>
                  <a:pt x="154299" y="17479"/>
                </a:lnTo>
                <a:lnTo>
                  <a:pt x="143279" y="17479"/>
                </a:lnTo>
                <a:lnTo>
                  <a:pt x="136384" y="25180"/>
                </a:lnTo>
                <a:lnTo>
                  <a:pt x="115728" y="16441"/>
                </a:lnTo>
                <a:lnTo>
                  <a:pt x="107001" y="9777"/>
                </a:lnTo>
                <a:lnTo>
                  <a:pt x="92303" y="3088"/>
                </a:lnTo>
                <a:lnTo>
                  <a:pt x="76233" y="0"/>
                </a:lnTo>
                <a:close/>
              </a:path>
            </a:pathLst>
          </a:custGeom>
          <a:solidFill>
            <a:srgbClr val="3BC2E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25" name="Google Shape;225;p32"/>
          <p:cNvSpPr txBox="1">
            <a:spLocks noGrp="1"/>
          </p:cNvSpPr>
          <p:nvPr>
            <p:ph type="title"/>
          </p:nvPr>
        </p:nvSpPr>
        <p:spPr>
          <a:xfrm>
            <a:off x="2556001" y="3292000"/>
            <a:ext cx="10853173" cy="298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arlow Condensed"/>
              <a:buNone/>
              <a:defRPr sz="6398" b="1">
                <a:latin typeface="Barlow Condensed"/>
                <a:ea typeface="Barlow Condensed"/>
                <a:cs typeface="Barlow Condensed"/>
                <a:sym typeface="Barlow Condensed"/>
              </a:defRPr>
            </a:lvl1pPr>
            <a:lvl2pPr lvl="1" algn="l">
              <a:lnSpc>
                <a:spcPct val="100000"/>
              </a:lnSpc>
              <a:spcBef>
                <a:spcPts val="0"/>
              </a:spcBef>
              <a:spcAft>
                <a:spcPts val="0"/>
              </a:spcAft>
              <a:buSzPts val="2400"/>
              <a:buNone/>
              <a:defRPr sz="6398"/>
            </a:lvl2pPr>
            <a:lvl3pPr lvl="2" algn="l">
              <a:lnSpc>
                <a:spcPct val="100000"/>
              </a:lnSpc>
              <a:spcBef>
                <a:spcPts val="0"/>
              </a:spcBef>
              <a:spcAft>
                <a:spcPts val="0"/>
              </a:spcAft>
              <a:buSzPts val="2400"/>
              <a:buNone/>
              <a:defRPr sz="6398"/>
            </a:lvl3pPr>
            <a:lvl4pPr lvl="3" algn="l">
              <a:lnSpc>
                <a:spcPct val="100000"/>
              </a:lnSpc>
              <a:spcBef>
                <a:spcPts val="0"/>
              </a:spcBef>
              <a:spcAft>
                <a:spcPts val="0"/>
              </a:spcAft>
              <a:buSzPts val="2400"/>
              <a:buNone/>
              <a:defRPr sz="6398"/>
            </a:lvl4pPr>
            <a:lvl5pPr lvl="4" algn="l">
              <a:lnSpc>
                <a:spcPct val="100000"/>
              </a:lnSpc>
              <a:spcBef>
                <a:spcPts val="0"/>
              </a:spcBef>
              <a:spcAft>
                <a:spcPts val="0"/>
              </a:spcAft>
              <a:buSzPts val="2400"/>
              <a:buNone/>
              <a:defRPr sz="6398"/>
            </a:lvl5pPr>
            <a:lvl6pPr lvl="5" algn="l">
              <a:lnSpc>
                <a:spcPct val="100000"/>
              </a:lnSpc>
              <a:spcBef>
                <a:spcPts val="0"/>
              </a:spcBef>
              <a:spcAft>
                <a:spcPts val="0"/>
              </a:spcAft>
              <a:buSzPts val="2400"/>
              <a:buNone/>
              <a:defRPr sz="6398"/>
            </a:lvl6pPr>
            <a:lvl7pPr lvl="6" algn="l">
              <a:lnSpc>
                <a:spcPct val="100000"/>
              </a:lnSpc>
              <a:spcBef>
                <a:spcPts val="0"/>
              </a:spcBef>
              <a:spcAft>
                <a:spcPts val="0"/>
              </a:spcAft>
              <a:buSzPts val="2400"/>
              <a:buNone/>
              <a:defRPr sz="6398"/>
            </a:lvl7pPr>
            <a:lvl8pPr lvl="7" algn="l">
              <a:lnSpc>
                <a:spcPct val="100000"/>
              </a:lnSpc>
              <a:spcBef>
                <a:spcPts val="0"/>
              </a:spcBef>
              <a:spcAft>
                <a:spcPts val="0"/>
              </a:spcAft>
              <a:buSzPts val="2400"/>
              <a:buNone/>
              <a:defRPr sz="6398"/>
            </a:lvl8pPr>
            <a:lvl9pPr lvl="8" algn="l">
              <a:lnSpc>
                <a:spcPct val="100000"/>
              </a:lnSpc>
              <a:spcBef>
                <a:spcPts val="0"/>
              </a:spcBef>
              <a:spcAft>
                <a:spcPts val="0"/>
              </a:spcAft>
              <a:buSzPts val="2400"/>
              <a:buNone/>
              <a:defRPr sz="6398"/>
            </a:lvl9pPr>
          </a:lstStyle>
          <a:p>
            <a:endParaRPr/>
          </a:p>
        </p:txBody>
      </p:sp>
      <p:sp>
        <p:nvSpPr>
          <p:cNvPr id="226" name="Google Shape;226;p32"/>
          <p:cNvSpPr txBox="1">
            <a:spLocks noGrp="1"/>
          </p:cNvSpPr>
          <p:nvPr>
            <p:ph type="subTitle" idx="1"/>
          </p:nvPr>
        </p:nvSpPr>
        <p:spPr>
          <a:xfrm>
            <a:off x="3137849" y="6278400"/>
            <a:ext cx="9689476" cy="298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1400"/>
              <a:buFont typeface="Montserrat Medium"/>
              <a:buNone/>
              <a:defRPr sz="3732">
                <a:solidFill>
                  <a:srgbClr val="364951"/>
                </a:solidFill>
                <a:latin typeface="Montserrat Medium"/>
                <a:ea typeface="Montserrat Medium"/>
                <a:cs typeface="Montserrat Medium"/>
                <a:sym typeface="Montserrat Medium"/>
              </a:defRPr>
            </a:lvl1pPr>
            <a:lvl2pPr lvl="1"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2pPr>
            <a:lvl3pPr lvl="2"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3pPr>
            <a:lvl4pPr lvl="3"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4pPr>
            <a:lvl5pPr lvl="4"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5pPr>
            <a:lvl6pPr lvl="5"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6pPr>
            <a:lvl7pPr lvl="6"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7pPr>
            <a:lvl8pPr lvl="7"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8pPr>
            <a:lvl9pPr lvl="8" algn="ctr">
              <a:lnSpc>
                <a:spcPct val="100000"/>
              </a:lnSpc>
              <a:spcBef>
                <a:spcPts val="0"/>
              </a:spcBef>
              <a:spcAft>
                <a:spcPts val="0"/>
              </a:spcAft>
              <a:buClr>
                <a:srgbClr val="364951"/>
              </a:buClr>
              <a:buSzPts val="1400"/>
              <a:buFont typeface="Montserrat Medium"/>
              <a:buNone/>
              <a:defRPr>
                <a:solidFill>
                  <a:srgbClr val="364951"/>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rgbClr val="82F0F2"/>
        </a:solidFill>
        <a:effectLst/>
      </p:bgPr>
    </p:bg>
    <p:spTree>
      <p:nvGrpSpPr>
        <p:cNvPr id="1" name="Shape 227"/>
        <p:cNvGrpSpPr/>
        <p:nvPr/>
      </p:nvGrpSpPr>
      <p:grpSpPr>
        <a:xfrm>
          <a:off x="0" y="0"/>
          <a:ext cx="0" cy="0"/>
          <a:chOff x="0" y="0"/>
          <a:chExt cx="0" cy="0"/>
        </a:xfrm>
      </p:grpSpPr>
      <p:sp>
        <p:nvSpPr>
          <p:cNvPr id="228" name="Google Shape;228;p35"/>
          <p:cNvSpPr/>
          <p:nvPr/>
        </p:nvSpPr>
        <p:spPr>
          <a:xfrm>
            <a:off x="-195614" y="6107335"/>
            <a:ext cx="25686245" cy="8954995"/>
          </a:xfrm>
          <a:custGeom>
            <a:avLst/>
            <a:gdLst/>
            <a:ahLst/>
            <a:cxnLst/>
            <a:rect l="l" t="t" r="r" b="b"/>
            <a:pathLst>
              <a:path w="285308" h="99441" extrusionOk="0">
                <a:moveTo>
                  <a:pt x="226694" y="0"/>
                </a:moveTo>
                <a:cubicBezTo>
                  <a:pt x="214141" y="0"/>
                  <a:pt x="202089" y="6735"/>
                  <a:pt x="195735" y="18371"/>
                </a:cubicBezTo>
                <a:cubicBezTo>
                  <a:pt x="194684" y="18030"/>
                  <a:pt x="193611" y="17866"/>
                  <a:pt x="192553" y="17866"/>
                </a:cubicBezTo>
                <a:cubicBezTo>
                  <a:pt x="188957" y="17866"/>
                  <a:pt x="185526" y="19753"/>
                  <a:pt x="183653" y="22993"/>
                </a:cubicBezTo>
                <a:cubicBezTo>
                  <a:pt x="181213" y="27201"/>
                  <a:pt x="182055" y="32522"/>
                  <a:pt x="185650" y="35789"/>
                </a:cubicBezTo>
                <a:cubicBezTo>
                  <a:pt x="184392" y="35329"/>
                  <a:pt x="183108" y="35112"/>
                  <a:pt x="181847" y="35112"/>
                </a:cubicBezTo>
                <a:cubicBezTo>
                  <a:pt x="177160" y="35112"/>
                  <a:pt x="172794" y="38117"/>
                  <a:pt x="171299" y="42850"/>
                </a:cubicBezTo>
                <a:cubicBezTo>
                  <a:pt x="169355" y="41731"/>
                  <a:pt x="167269" y="41214"/>
                  <a:pt x="165226" y="41214"/>
                </a:cubicBezTo>
                <a:cubicBezTo>
                  <a:pt x="159714" y="41214"/>
                  <a:pt x="154516" y="44984"/>
                  <a:pt x="153267" y="50896"/>
                </a:cubicBezTo>
                <a:cubicBezTo>
                  <a:pt x="152240" y="51523"/>
                  <a:pt x="151256" y="52222"/>
                  <a:pt x="150343" y="52993"/>
                </a:cubicBezTo>
                <a:cubicBezTo>
                  <a:pt x="148252" y="51446"/>
                  <a:pt x="145776" y="50666"/>
                  <a:pt x="143291" y="50666"/>
                </a:cubicBezTo>
                <a:cubicBezTo>
                  <a:pt x="141215" y="50666"/>
                  <a:pt x="139132" y="51211"/>
                  <a:pt x="137262" y="52308"/>
                </a:cubicBezTo>
                <a:cubicBezTo>
                  <a:pt x="134621" y="51308"/>
                  <a:pt x="132140" y="50801"/>
                  <a:pt x="129709" y="50801"/>
                </a:cubicBezTo>
                <a:cubicBezTo>
                  <a:pt x="123788" y="50801"/>
                  <a:pt x="118174" y="53807"/>
                  <a:pt x="111327" y="59997"/>
                </a:cubicBezTo>
                <a:cubicBezTo>
                  <a:pt x="110122" y="59878"/>
                  <a:pt x="108989" y="59821"/>
                  <a:pt x="107921" y="59821"/>
                </a:cubicBezTo>
                <a:cubicBezTo>
                  <a:pt x="106041" y="59821"/>
                  <a:pt x="104363" y="59998"/>
                  <a:pt x="102853" y="60325"/>
                </a:cubicBezTo>
                <a:cubicBezTo>
                  <a:pt x="97952" y="57949"/>
                  <a:pt x="92697" y="56792"/>
                  <a:pt x="87482" y="56792"/>
                </a:cubicBezTo>
                <a:cubicBezTo>
                  <a:pt x="78642" y="56792"/>
                  <a:pt x="69918" y="60116"/>
                  <a:pt x="63224" y="66459"/>
                </a:cubicBezTo>
                <a:cubicBezTo>
                  <a:pt x="62468" y="66759"/>
                  <a:pt x="61712" y="67073"/>
                  <a:pt x="60970" y="67444"/>
                </a:cubicBezTo>
                <a:cubicBezTo>
                  <a:pt x="57704" y="64277"/>
                  <a:pt x="52325" y="60211"/>
                  <a:pt x="46034" y="59968"/>
                </a:cubicBezTo>
                <a:cubicBezTo>
                  <a:pt x="45849" y="59084"/>
                  <a:pt x="45564" y="58242"/>
                  <a:pt x="45164" y="57429"/>
                </a:cubicBezTo>
                <a:cubicBezTo>
                  <a:pt x="50214" y="48813"/>
                  <a:pt x="48531" y="37843"/>
                  <a:pt x="41127" y="31124"/>
                </a:cubicBezTo>
                <a:cubicBezTo>
                  <a:pt x="37128" y="27502"/>
                  <a:pt x="32050" y="25662"/>
                  <a:pt x="26953" y="25662"/>
                </a:cubicBezTo>
                <a:cubicBezTo>
                  <a:pt x="22615" y="25662"/>
                  <a:pt x="18263" y="26995"/>
                  <a:pt x="14551" y="29697"/>
                </a:cubicBezTo>
                <a:cubicBezTo>
                  <a:pt x="14665" y="29013"/>
                  <a:pt x="14722" y="28314"/>
                  <a:pt x="14736" y="27615"/>
                </a:cubicBezTo>
                <a:cubicBezTo>
                  <a:pt x="14736" y="20325"/>
                  <a:pt x="8806" y="14563"/>
                  <a:pt x="1723" y="14563"/>
                </a:cubicBezTo>
                <a:cubicBezTo>
                  <a:pt x="1155" y="14563"/>
                  <a:pt x="580" y="14600"/>
                  <a:pt x="0" y="14676"/>
                </a:cubicBezTo>
                <a:lnTo>
                  <a:pt x="0" y="99441"/>
                </a:lnTo>
                <a:lnTo>
                  <a:pt x="285308" y="99441"/>
                </a:lnTo>
                <a:lnTo>
                  <a:pt x="285308" y="3036"/>
                </a:lnTo>
                <a:cubicBezTo>
                  <a:pt x="283296" y="4933"/>
                  <a:pt x="281955" y="7415"/>
                  <a:pt x="281485" y="10140"/>
                </a:cubicBezTo>
                <a:cubicBezTo>
                  <a:pt x="281000" y="10097"/>
                  <a:pt x="280529" y="10083"/>
                  <a:pt x="280044" y="10083"/>
                </a:cubicBezTo>
                <a:cubicBezTo>
                  <a:pt x="280016" y="10082"/>
                  <a:pt x="279988" y="10082"/>
                  <a:pt x="279960" y="10082"/>
                </a:cubicBezTo>
                <a:cubicBezTo>
                  <a:pt x="276822" y="10082"/>
                  <a:pt x="273743" y="10880"/>
                  <a:pt x="271000" y="12379"/>
                </a:cubicBezTo>
                <a:cubicBezTo>
                  <a:pt x="269930" y="11994"/>
                  <a:pt x="268803" y="11794"/>
                  <a:pt x="267676" y="11794"/>
                </a:cubicBezTo>
                <a:cubicBezTo>
                  <a:pt x="267576" y="11794"/>
                  <a:pt x="267476" y="11809"/>
                  <a:pt x="267362" y="11809"/>
                </a:cubicBezTo>
                <a:cubicBezTo>
                  <a:pt x="264336" y="4364"/>
                  <a:pt x="257213" y="2"/>
                  <a:pt x="249810" y="2"/>
                </a:cubicBezTo>
                <a:cubicBezTo>
                  <a:pt x="246532" y="2"/>
                  <a:pt x="243200" y="858"/>
                  <a:pt x="240144" y="2679"/>
                </a:cubicBezTo>
                <a:cubicBezTo>
                  <a:pt x="235755" y="865"/>
                  <a:pt x="231193" y="0"/>
                  <a:pt x="226694" y="0"/>
                </a:cubicBez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229" name="Google Shape;229;p35"/>
          <p:cNvGrpSpPr/>
          <p:nvPr/>
        </p:nvGrpSpPr>
        <p:grpSpPr>
          <a:xfrm rot="1078811">
            <a:off x="-4183146" y="-8751102"/>
            <a:ext cx="30427434" cy="24956641"/>
            <a:chOff x="-315544" y="-4662462"/>
            <a:chExt cx="11412820" cy="9358379"/>
          </a:xfrm>
        </p:grpSpPr>
        <p:sp>
          <p:nvSpPr>
            <p:cNvPr id="230" name="Google Shape;230;p35"/>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31" name="Google Shape;231;p35"/>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32" name="Google Shape;232;p35"/>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33" name="Google Shape;233;p35"/>
          <p:cNvSpPr txBox="1">
            <a:spLocks noGrp="1"/>
          </p:cNvSpPr>
          <p:nvPr>
            <p:ph type="title"/>
          </p:nvPr>
        </p:nvSpPr>
        <p:spPr>
          <a:xfrm>
            <a:off x="11871788" y="6016757"/>
            <a:ext cx="11360241" cy="24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Font typeface="Barlow Condensed"/>
              <a:buNone/>
              <a:defRPr sz="15996" b="1">
                <a:latin typeface="Barlow Condensed"/>
                <a:ea typeface="Barlow Condensed"/>
                <a:cs typeface="Barlow Condensed"/>
                <a:sym typeface="Barlow Condensed"/>
              </a:defRPr>
            </a:lvl1pPr>
            <a:lvl2pPr lvl="1" algn="ctr">
              <a:lnSpc>
                <a:spcPct val="100000"/>
              </a:lnSpc>
              <a:spcBef>
                <a:spcPts val="0"/>
              </a:spcBef>
              <a:spcAft>
                <a:spcPts val="0"/>
              </a:spcAft>
              <a:buSzPts val="3600"/>
              <a:buNone/>
              <a:defRPr sz="9598"/>
            </a:lvl2pPr>
            <a:lvl3pPr lvl="2" algn="ctr">
              <a:lnSpc>
                <a:spcPct val="100000"/>
              </a:lnSpc>
              <a:spcBef>
                <a:spcPts val="0"/>
              </a:spcBef>
              <a:spcAft>
                <a:spcPts val="0"/>
              </a:spcAft>
              <a:buSzPts val="3600"/>
              <a:buNone/>
              <a:defRPr sz="9598"/>
            </a:lvl3pPr>
            <a:lvl4pPr lvl="3" algn="ctr">
              <a:lnSpc>
                <a:spcPct val="100000"/>
              </a:lnSpc>
              <a:spcBef>
                <a:spcPts val="0"/>
              </a:spcBef>
              <a:spcAft>
                <a:spcPts val="0"/>
              </a:spcAft>
              <a:buSzPts val="3600"/>
              <a:buNone/>
              <a:defRPr sz="9598"/>
            </a:lvl4pPr>
            <a:lvl5pPr lvl="4" algn="ctr">
              <a:lnSpc>
                <a:spcPct val="100000"/>
              </a:lnSpc>
              <a:spcBef>
                <a:spcPts val="0"/>
              </a:spcBef>
              <a:spcAft>
                <a:spcPts val="0"/>
              </a:spcAft>
              <a:buSzPts val="3600"/>
              <a:buNone/>
              <a:defRPr sz="9598"/>
            </a:lvl5pPr>
            <a:lvl6pPr lvl="5" algn="ctr">
              <a:lnSpc>
                <a:spcPct val="100000"/>
              </a:lnSpc>
              <a:spcBef>
                <a:spcPts val="0"/>
              </a:spcBef>
              <a:spcAft>
                <a:spcPts val="0"/>
              </a:spcAft>
              <a:buSzPts val="3600"/>
              <a:buNone/>
              <a:defRPr sz="9598"/>
            </a:lvl6pPr>
            <a:lvl7pPr lvl="6" algn="ctr">
              <a:lnSpc>
                <a:spcPct val="100000"/>
              </a:lnSpc>
              <a:spcBef>
                <a:spcPts val="0"/>
              </a:spcBef>
              <a:spcAft>
                <a:spcPts val="0"/>
              </a:spcAft>
              <a:buSzPts val="3600"/>
              <a:buNone/>
              <a:defRPr sz="9598"/>
            </a:lvl7pPr>
            <a:lvl8pPr lvl="7" algn="ctr">
              <a:lnSpc>
                <a:spcPct val="100000"/>
              </a:lnSpc>
              <a:spcBef>
                <a:spcPts val="0"/>
              </a:spcBef>
              <a:spcAft>
                <a:spcPts val="0"/>
              </a:spcAft>
              <a:buSzPts val="3600"/>
              <a:buNone/>
              <a:defRPr sz="9598"/>
            </a:lvl8pPr>
            <a:lvl9pPr lvl="8" algn="ctr">
              <a:lnSpc>
                <a:spcPct val="100000"/>
              </a:lnSpc>
              <a:spcBef>
                <a:spcPts val="0"/>
              </a:spcBef>
              <a:spcAft>
                <a:spcPts val="0"/>
              </a:spcAft>
              <a:buSzPts val="3600"/>
              <a:buNone/>
              <a:defRPr sz="9598"/>
            </a:lvl9pPr>
          </a:lstStyle>
          <a:p>
            <a:endParaRPr/>
          </a:p>
        </p:txBody>
      </p:sp>
      <p:sp>
        <p:nvSpPr>
          <p:cNvPr id="234" name="Google Shape;234;p35"/>
          <p:cNvSpPr txBox="1">
            <a:spLocks noGrp="1"/>
          </p:cNvSpPr>
          <p:nvPr>
            <p:ph type="title" idx="2"/>
          </p:nvPr>
        </p:nvSpPr>
        <p:spPr>
          <a:xfrm>
            <a:off x="15114143" y="3334515"/>
            <a:ext cx="4875530" cy="24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5000"/>
              <a:buFont typeface="Barlow Condensed"/>
              <a:buNone/>
              <a:defRPr sz="13330" b="1">
                <a:solidFill>
                  <a:schemeClr val="dk2"/>
                </a:solidFill>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9pPr>
          </a:lstStyle>
          <a:p>
            <a:endParaRPr/>
          </a:p>
        </p:txBody>
      </p:sp>
      <p:sp>
        <p:nvSpPr>
          <p:cNvPr id="235" name="Google Shape;235;p35"/>
          <p:cNvSpPr txBox="1">
            <a:spLocks noGrp="1"/>
          </p:cNvSpPr>
          <p:nvPr>
            <p:ph type="subTitle" idx="1"/>
          </p:nvPr>
        </p:nvSpPr>
        <p:spPr>
          <a:xfrm>
            <a:off x="12310873" y="7943093"/>
            <a:ext cx="10482070" cy="243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sp>
        <p:nvSpPr>
          <p:cNvPr id="236" name="Google Shape;236;p35"/>
          <p:cNvSpPr/>
          <p:nvPr/>
        </p:nvSpPr>
        <p:spPr>
          <a:xfrm flipH="1">
            <a:off x="-1199373" y="12415258"/>
            <a:ext cx="27274048" cy="1756573"/>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237"/>
        <p:cNvGrpSpPr/>
        <p:nvPr/>
      </p:nvGrpSpPr>
      <p:grpSpPr>
        <a:xfrm>
          <a:off x="0" y="0"/>
          <a:ext cx="0" cy="0"/>
          <a:chOff x="0" y="0"/>
          <a:chExt cx="0" cy="0"/>
        </a:xfrm>
      </p:grpSpPr>
      <p:grpSp>
        <p:nvGrpSpPr>
          <p:cNvPr id="238" name="Google Shape;238;p36"/>
          <p:cNvGrpSpPr/>
          <p:nvPr/>
        </p:nvGrpSpPr>
        <p:grpSpPr>
          <a:xfrm rot="1078811">
            <a:off x="-4183146" y="-8751102"/>
            <a:ext cx="30427434" cy="24956641"/>
            <a:chOff x="-315544" y="-4662462"/>
            <a:chExt cx="11412820" cy="9358379"/>
          </a:xfrm>
        </p:grpSpPr>
        <p:sp>
          <p:nvSpPr>
            <p:cNvPr id="239" name="Google Shape;239;p36"/>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40" name="Google Shape;240;p36"/>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41" name="Google Shape;241;p36"/>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42" name="Google Shape;242;p36"/>
          <p:cNvSpPr/>
          <p:nvPr/>
        </p:nvSpPr>
        <p:spPr>
          <a:xfrm>
            <a:off x="-839713" y="3983108"/>
            <a:ext cx="26057050" cy="10600093"/>
          </a:xfrm>
          <a:custGeom>
            <a:avLst/>
            <a:gdLst/>
            <a:ahLst/>
            <a:cxnLst/>
            <a:rect l="l" t="t" r="r" b="b"/>
            <a:pathLst>
              <a:path w="285308" h="116034" extrusionOk="0">
                <a:moveTo>
                  <a:pt x="285308" y="0"/>
                </a:moveTo>
                <a:cubicBezTo>
                  <a:pt x="275351" y="3566"/>
                  <a:pt x="269816" y="14208"/>
                  <a:pt x="272626" y="24408"/>
                </a:cubicBezTo>
                <a:cubicBezTo>
                  <a:pt x="267091" y="26048"/>
                  <a:pt x="262169" y="29244"/>
                  <a:pt x="258432" y="33623"/>
                </a:cubicBezTo>
                <a:cubicBezTo>
                  <a:pt x="256896" y="32334"/>
                  <a:pt x="254988" y="31663"/>
                  <a:pt x="253060" y="31663"/>
                </a:cubicBezTo>
                <a:cubicBezTo>
                  <a:pt x="251873" y="31663"/>
                  <a:pt x="250679" y="31917"/>
                  <a:pt x="249559" y="32439"/>
                </a:cubicBezTo>
                <a:cubicBezTo>
                  <a:pt x="246634" y="33794"/>
                  <a:pt x="244751" y="36733"/>
                  <a:pt x="244766" y="39971"/>
                </a:cubicBezTo>
                <a:cubicBezTo>
                  <a:pt x="244766" y="40556"/>
                  <a:pt x="244823" y="41141"/>
                  <a:pt x="244937" y="41712"/>
                </a:cubicBezTo>
                <a:cubicBezTo>
                  <a:pt x="244452" y="41669"/>
                  <a:pt x="243967" y="41626"/>
                  <a:pt x="243453" y="41626"/>
                </a:cubicBezTo>
                <a:cubicBezTo>
                  <a:pt x="233553" y="41640"/>
                  <a:pt x="225108" y="48787"/>
                  <a:pt x="223453" y="58545"/>
                </a:cubicBezTo>
                <a:cubicBezTo>
                  <a:pt x="222754" y="58359"/>
                  <a:pt x="222027" y="58259"/>
                  <a:pt x="221299" y="58259"/>
                </a:cubicBezTo>
                <a:cubicBezTo>
                  <a:pt x="218403" y="58259"/>
                  <a:pt x="215707" y="59772"/>
                  <a:pt x="214209" y="62254"/>
                </a:cubicBezTo>
                <a:cubicBezTo>
                  <a:pt x="211113" y="54807"/>
                  <a:pt x="203895" y="49900"/>
                  <a:pt x="195821" y="49757"/>
                </a:cubicBezTo>
                <a:cubicBezTo>
                  <a:pt x="195700" y="49755"/>
                  <a:pt x="195580" y="49754"/>
                  <a:pt x="195460" y="49754"/>
                </a:cubicBezTo>
                <a:cubicBezTo>
                  <a:pt x="187527" y="49754"/>
                  <a:pt x="180307" y="54375"/>
                  <a:pt x="177005" y="61612"/>
                </a:cubicBezTo>
                <a:cubicBezTo>
                  <a:pt x="175326" y="59349"/>
                  <a:pt x="172830" y="58250"/>
                  <a:pt x="170347" y="58250"/>
                </a:cubicBezTo>
                <a:cubicBezTo>
                  <a:pt x="167429" y="58250"/>
                  <a:pt x="164530" y="59767"/>
                  <a:pt x="162996" y="62696"/>
                </a:cubicBezTo>
                <a:cubicBezTo>
                  <a:pt x="159302" y="57018"/>
                  <a:pt x="153011" y="53538"/>
                  <a:pt x="146235" y="53452"/>
                </a:cubicBezTo>
                <a:cubicBezTo>
                  <a:pt x="146149" y="53451"/>
                  <a:pt x="146063" y="53450"/>
                  <a:pt x="145977" y="53450"/>
                </a:cubicBezTo>
                <a:cubicBezTo>
                  <a:pt x="139297" y="53450"/>
                  <a:pt x="133033" y="56733"/>
                  <a:pt x="129244" y="62239"/>
                </a:cubicBezTo>
                <a:cubicBezTo>
                  <a:pt x="125707" y="49943"/>
                  <a:pt x="114965" y="41084"/>
                  <a:pt x="102226" y="39929"/>
                </a:cubicBezTo>
                <a:cubicBezTo>
                  <a:pt x="101286" y="39843"/>
                  <a:pt x="100349" y="39801"/>
                  <a:pt x="99418" y="39801"/>
                </a:cubicBezTo>
                <a:cubicBezTo>
                  <a:pt x="87716" y="39801"/>
                  <a:pt x="76900" y="46423"/>
                  <a:pt x="71641" y="57047"/>
                </a:cubicBezTo>
                <a:cubicBezTo>
                  <a:pt x="69073" y="50913"/>
                  <a:pt x="63666" y="46419"/>
                  <a:pt x="57161" y="45036"/>
                </a:cubicBezTo>
                <a:cubicBezTo>
                  <a:pt x="55752" y="44733"/>
                  <a:pt x="54329" y="44584"/>
                  <a:pt x="52917" y="44584"/>
                </a:cubicBezTo>
                <a:cubicBezTo>
                  <a:pt x="47810" y="44584"/>
                  <a:pt x="42829" y="46521"/>
                  <a:pt x="39030" y="50085"/>
                </a:cubicBezTo>
                <a:cubicBezTo>
                  <a:pt x="36049" y="44579"/>
                  <a:pt x="30713" y="40756"/>
                  <a:pt x="24536" y="39715"/>
                </a:cubicBezTo>
                <a:cubicBezTo>
                  <a:pt x="22668" y="27161"/>
                  <a:pt x="12611" y="17432"/>
                  <a:pt x="0" y="15963"/>
                </a:cubicBezTo>
                <a:lnTo>
                  <a:pt x="0" y="116034"/>
                </a:lnTo>
                <a:lnTo>
                  <a:pt x="285308" y="116034"/>
                </a:lnTo>
                <a:lnTo>
                  <a:pt x="285308" y="0"/>
                </a:ln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43" name="Google Shape;243;p36"/>
          <p:cNvSpPr txBox="1">
            <a:spLocks noGrp="1"/>
          </p:cNvSpPr>
          <p:nvPr>
            <p:ph type="subTitle" idx="1"/>
          </p:nvPr>
        </p:nvSpPr>
        <p:spPr>
          <a:xfrm>
            <a:off x="12010951" y="6641101"/>
            <a:ext cx="9497526" cy="227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244" name="Google Shape;244;p36"/>
          <p:cNvSpPr txBox="1">
            <a:spLocks noGrp="1"/>
          </p:cNvSpPr>
          <p:nvPr>
            <p:ph type="ctrTitle"/>
          </p:nvPr>
        </p:nvSpPr>
        <p:spPr>
          <a:xfrm>
            <a:off x="12348447" y="1466144"/>
            <a:ext cx="8822502" cy="3901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8000"/>
              <a:buFont typeface="Barlow Condensed"/>
              <a:buNone/>
              <a:defRPr sz="21328" b="1">
                <a:latin typeface="Barlow Condensed"/>
                <a:ea typeface="Barlow Condensed"/>
                <a:cs typeface="Barlow Condensed"/>
                <a:sym typeface="Barlow Condensed"/>
              </a:defRPr>
            </a:lvl1pPr>
            <a:lvl2pPr lvl="1" algn="ctr">
              <a:lnSpc>
                <a:spcPct val="100000"/>
              </a:lnSpc>
              <a:spcBef>
                <a:spcPts val="0"/>
              </a:spcBef>
              <a:spcAft>
                <a:spcPts val="0"/>
              </a:spcAft>
              <a:buSzPts val="5200"/>
              <a:buNone/>
              <a:defRPr sz="13863"/>
            </a:lvl2pPr>
            <a:lvl3pPr lvl="2" algn="ctr">
              <a:lnSpc>
                <a:spcPct val="100000"/>
              </a:lnSpc>
              <a:spcBef>
                <a:spcPts val="0"/>
              </a:spcBef>
              <a:spcAft>
                <a:spcPts val="0"/>
              </a:spcAft>
              <a:buSzPts val="5200"/>
              <a:buNone/>
              <a:defRPr sz="13863"/>
            </a:lvl3pPr>
            <a:lvl4pPr lvl="3" algn="ctr">
              <a:lnSpc>
                <a:spcPct val="100000"/>
              </a:lnSpc>
              <a:spcBef>
                <a:spcPts val="0"/>
              </a:spcBef>
              <a:spcAft>
                <a:spcPts val="0"/>
              </a:spcAft>
              <a:buSzPts val="5200"/>
              <a:buNone/>
              <a:defRPr sz="13863"/>
            </a:lvl4pPr>
            <a:lvl5pPr lvl="4" algn="ctr">
              <a:lnSpc>
                <a:spcPct val="100000"/>
              </a:lnSpc>
              <a:spcBef>
                <a:spcPts val="0"/>
              </a:spcBef>
              <a:spcAft>
                <a:spcPts val="0"/>
              </a:spcAft>
              <a:buSzPts val="5200"/>
              <a:buNone/>
              <a:defRPr sz="13863"/>
            </a:lvl5pPr>
            <a:lvl6pPr lvl="5" algn="ctr">
              <a:lnSpc>
                <a:spcPct val="100000"/>
              </a:lnSpc>
              <a:spcBef>
                <a:spcPts val="0"/>
              </a:spcBef>
              <a:spcAft>
                <a:spcPts val="0"/>
              </a:spcAft>
              <a:buSzPts val="5200"/>
              <a:buNone/>
              <a:defRPr sz="13863"/>
            </a:lvl6pPr>
            <a:lvl7pPr lvl="6" algn="ctr">
              <a:lnSpc>
                <a:spcPct val="100000"/>
              </a:lnSpc>
              <a:spcBef>
                <a:spcPts val="0"/>
              </a:spcBef>
              <a:spcAft>
                <a:spcPts val="0"/>
              </a:spcAft>
              <a:buSzPts val="5200"/>
              <a:buNone/>
              <a:defRPr sz="13863"/>
            </a:lvl7pPr>
            <a:lvl8pPr lvl="7" algn="ctr">
              <a:lnSpc>
                <a:spcPct val="100000"/>
              </a:lnSpc>
              <a:spcBef>
                <a:spcPts val="0"/>
              </a:spcBef>
              <a:spcAft>
                <a:spcPts val="0"/>
              </a:spcAft>
              <a:buSzPts val="5200"/>
              <a:buNone/>
              <a:defRPr sz="13863"/>
            </a:lvl8pPr>
            <a:lvl9pPr lvl="8" algn="ctr">
              <a:lnSpc>
                <a:spcPct val="100000"/>
              </a:lnSpc>
              <a:spcBef>
                <a:spcPts val="0"/>
              </a:spcBef>
              <a:spcAft>
                <a:spcPts val="0"/>
              </a:spcAft>
              <a:buSzPts val="5200"/>
              <a:buNone/>
              <a:defRPr sz="13863"/>
            </a:lvl9pPr>
          </a:lstStyle>
          <a:p>
            <a:endParaRPr/>
          </a:p>
        </p:txBody>
      </p:sp>
      <p:sp>
        <p:nvSpPr>
          <p:cNvPr id="245" name="Google Shape;245;p36"/>
          <p:cNvSpPr txBox="1">
            <a:spLocks noGrp="1"/>
          </p:cNvSpPr>
          <p:nvPr>
            <p:ph type="ctrTitle" idx="2"/>
          </p:nvPr>
        </p:nvSpPr>
        <p:spPr>
          <a:xfrm>
            <a:off x="11123982" y="4836200"/>
            <a:ext cx="11271464" cy="1680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arlow Condensed Medium"/>
              <a:buNone/>
              <a:defRPr sz="6398" b="1">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2pPr>
            <a:lvl3pPr lvl="2"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3pPr>
            <a:lvl4pPr lvl="3"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4pPr>
            <a:lvl5pPr lvl="4"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5pPr>
            <a:lvl6pPr lvl="5"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6pPr>
            <a:lvl7pPr lvl="6"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7pPr>
            <a:lvl8pPr lvl="7"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8pPr>
            <a:lvl9pPr lvl="8" algn="ctr">
              <a:lnSpc>
                <a:spcPct val="100000"/>
              </a:lnSpc>
              <a:spcBef>
                <a:spcPts val="0"/>
              </a:spcBef>
              <a:spcAft>
                <a:spcPts val="0"/>
              </a:spcAft>
              <a:buClr>
                <a:schemeClr val="dk2"/>
              </a:buClr>
              <a:buSzPts val="3600"/>
              <a:buFont typeface="Sacramento"/>
              <a:buNone/>
              <a:defRPr sz="9598" b="1">
                <a:solidFill>
                  <a:schemeClr val="dk2"/>
                </a:solidFill>
                <a:latin typeface="Sacramento"/>
                <a:ea typeface="Sacramento"/>
                <a:cs typeface="Sacramento"/>
                <a:sym typeface="Sacramento"/>
              </a:defRPr>
            </a:lvl9pPr>
          </a:lstStyle>
          <a:p>
            <a:endParaRPr/>
          </a:p>
        </p:txBody>
      </p:sp>
      <p:sp>
        <p:nvSpPr>
          <p:cNvPr id="246" name="Google Shape;246;p36"/>
          <p:cNvSpPr/>
          <p:nvPr/>
        </p:nvSpPr>
        <p:spPr>
          <a:xfrm flipH="1">
            <a:off x="-1101065" y="12277324"/>
            <a:ext cx="27274048" cy="1756573"/>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47" name="Google Shape;247;p36"/>
          <p:cNvSpPr txBox="1"/>
          <p:nvPr/>
        </p:nvSpPr>
        <p:spPr>
          <a:xfrm>
            <a:off x="12010938" y="9724800"/>
            <a:ext cx="9497526" cy="1228800"/>
          </a:xfrm>
          <a:prstGeom prst="rect">
            <a:avLst/>
          </a:prstGeom>
          <a:noFill/>
          <a:ln>
            <a:noFill/>
          </a:ln>
        </p:spPr>
        <p:txBody>
          <a:bodyPr spcFirstLastPara="1" wrap="square" lIns="243725" tIns="243725" rIns="243725" bIns="243725" anchor="ctr" anchorCtr="0">
            <a:noAutofit/>
          </a:bodyPr>
          <a:lstStyle/>
          <a:p>
            <a:pPr marL="0" marR="0" lvl="0" indent="0" algn="ctr" rtl="0">
              <a:lnSpc>
                <a:spcPct val="100000"/>
              </a:lnSpc>
              <a:spcBef>
                <a:spcPts val="800"/>
              </a:spcBef>
              <a:spcAft>
                <a:spcPts val="0"/>
              </a:spcAft>
              <a:buClr>
                <a:srgbClr val="000000"/>
              </a:buClr>
              <a:buSzPts val="2666"/>
              <a:buFont typeface="Arial"/>
              <a:buNone/>
            </a:pPr>
            <a:r>
              <a:rPr lang="en-US" sz="2666" b="0" i="0" u="none" strike="noStrike" cap="none">
                <a:solidFill>
                  <a:schemeClr val="dk1"/>
                </a:solidFill>
                <a:latin typeface="Montserrat Medium"/>
                <a:ea typeface="Montserrat Medium"/>
                <a:cs typeface="Montserrat Medium"/>
                <a:sym typeface="Montserrat Medium"/>
              </a:rPr>
              <a:t>CREDITS: This presentation template was created by </a:t>
            </a:r>
            <a:r>
              <a:rPr lang="en-US" sz="2666" b="1" i="0" u="none" strike="noStrike" cap="none">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US" sz="2666" b="0" i="0" u="none" strike="noStrike" cap="none">
                <a:solidFill>
                  <a:schemeClr val="dk1"/>
                </a:solidFill>
                <a:latin typeface="Montserrat Medium"/>
                <a:ea typeface="Montserrat Medium"/>
                <a:cs typeface="Montserrat Medium"/>
                <a:sym typeface="Montserrat Medium"/>
              </a:rPr>
              <a:t>, including icons by </a:t>
            </a:r>
            <a:r>
              <a:rPr lang="en-US" sz="2666" b="1" i="0" u="none" strike="noStrike" cap="none">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US" sz="2666" b="0" i="0" u="none" strike="noStrike" cap="none">
                <a:solidFill>
                  <a:schemeClr val="dk1"/>
                </a:solidFill>
                <a:latin typeface="Montserrat Medium"/>
                <a:ea typeface="Montserrat Medium"/>
                <a:cs typeface="Montserrat Medium"/>
                <a:sym typeface="Montserrat Medium"/>
              </a:rPr>
              <a:t>, and infographics &amp; images by </a:t>
            </a:r>
            <a:r>
              <a:rPr lang="en-US" sz="2666" b="1" i="0" u="none" strike="noStrike" cap="none">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US" sz="2666" b="0" i="0" u="none" strike="noStrike" cap="none">
                <a:solidFill>
                  <a:schemeClr val="dk1"/>
                </a:solidFill>
                <a:latin typeface="Montserrat Medium"/>
                <a:ea typeface="Montserrat Medium"/>
                <a:cs typeface="Montserrat Medium"/>
                <a:sym typeface="Montserrat Medium"/>
              </a:rPr>
              <a:t>.</a:t>
            </a:r>
            <a:endParaRPr sz="2666" b="0" i="0" u="none" strike="noStrike" cap="none">
              <a:solidFill>
                <a:schemeClr val="dk1"/>
              </a:solidFill>
              <a:latin typeface="Montserrat Medium"/>
              <a:ea typeface="Montserrat Medium"/>
              <a:cs typeface="Montserrat Medium"/>
              <a:sym typeface="Montserrat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orld Countries" type="title">
  <p:cSld name="TITLE">
    <p:bg>
      <p:bgPr>
        <a:solidFill>
          <a:schemeClr val="lt1"/>
        </a:solidFill>
        <a:effectLst/>
      </p:bgPr>
    </p:bg>
    <p:spTree>
      <p:nvGrpSpPr>
        <p:cNvPr id="1" name="Shape 248"/>
        <p:cNvGrpSpPr/>
        <p:nvPr/>
      </p:nvGrpSpPr>
      <p:grpSpPr>
        <a:xfrm>
          <a:off x="0" y="0"/>
          <a:ext cx="0" cy="0"/>
          <a:chOff x="0" y="0"/>
          <a:chExt cx="0" cy="0"/>
        </a:xfrm>
      </p:grpSpPr>
      <p:grpSp>
        <p:nvGrpSpPr>
          <p:cNvPr id="249" name="Google Shape;249;p37"/>
          <p:cNvGrpSpPr/>
          <p:nvPr/>
        </p:nvGrpSpPr>
        <p:grpSpPr>
          <a:xfrm rot="1078811">
            <a:off x="-4183146" y="-8751102"/>
            <a:ext cx="30427434" cy="24956641"/>
            <a:chOff x="-315544" y="-4662462"/>
            <a:chExt cx="11412820" cy="9358379"/>
          </a:xfrm>
        </p:grpSpPr>
        <p:sp>
          <p:nvSpPr>
            <p:cNvPr id="250" name="Google Shape;250;p37"/>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51" name="Google Shape;251;p37"/>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52" name="Google Shape;252;p37"/>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53" name="Google Shape;253;p37"/>
          <p:cNvSpPr/>
          <p:nvPr/>
        </p:nvSpPr>
        <p:spPr>
          <a:xfrm>
            <a:off x="-176120" y="1807800"/>
            <a:ext cx="24828642" cy="10100373"/>
          </a:xfrm>
          <a:custGeom>
            <a:avLst/>
            <a:gdLst/>
            <a:ahLst/>
            <a:cxnLst/>
            <a:rect l="l" t="t" r="r" b="b"/>
            <a:pathLst>
              <a:path w="285308" h="116034" extrusionOk="0">
                <a:moveTo>
                  <a:pt x="285308" y="0"/>
                </a:moveTo>
                <a:cubicBezTo>
                  <a:pt x="275351" y="3566"/>
                  <a:pt x="269816" y="14208"/>
                  <a:pt x="272626" y="24408"/>
                </a:cubicBezTo>
                <a:cubicBezTo>
                  <a:pt x="267091" y="26048"/>
                  <a:pt x="262169" y="29244"/>
                  <a:pt x="258432" y="33623"/>
                </a:cubicBezTo>
                <a:cubicBezTo>
                  <a:pt x="256896" y="32334"/>
                  <a:pt x="254988" y="31663"/>
                  <a:pt x="253060" y="31663"/>
                </a:cubicBezTo>
                <a:cubicBezTo>
                  <a:pt x="251873" y="31663"/>
                  <a:pt x="250679" y="31917"/>
                  <a:pt x="249559" y="32439"/>
                </a:cubicBezTo>
                <a:cubicBezTo>
                  <a:pt x="246634" y="33794"/>
                  <a:pt x="244751" y="36733"/>
                  <a:pt x="244766" y="39971"/>
                </a:cubicBezTo>
                <a:cubicBezTo>
                  <a:pt x="244766" y="40556"/>
                  <a:pt x="244823" y="41141"/>
                  <a:pt x="244937" y="41712"/>
                </a:cubicBezTo>
                <a:cubicBezTo>
                  <a:pt x="244452" y="41669"/>
                  <a:pt x="243967" y="41626"/>
                  <a:pt x="243453" y="41626"/>
                </a:cubicBezTo>
                <a:cubicBezTo>
                  <a:pt x="233553" y="41640"/>
                  <a:pt x="225108" y="48787"/>
                  <a:pt x="223453" y="58545"/>
                </a:cubicBezTo>
                <a:cubicBezTo>
                  <a:pt x="222754" y="58359"/>
                  <a:pt x="222027" y="58259"/>
                  <a:pt x="221299" y="58259"/>
                </a:cubicBezTo>
                <a:cubicBezTo>
                  <a:pt x="218403" y="58259"/>
                  <a:pt x="215707" y="59772"/>
                  <a:pt x="214209" y="62254"/>
                </a:cubicBezTo>
                <a:cubicBezTo>
                  <a:pt x="211113" y="54807"/>
                  <a:pt x="203895" y="49900"/>
                  <a:pt x="195821" y="49757"/>
                </a:cubicBezTo>
                <a:cubicBezTo>
                  <a:pt x="195700" y="49755"/>
                  <a:pt x="195580" y="49754"/>
                  <a:pt x="195460" y="49754"/>
                </a:cubicBezTo>
                <a:cubicBezTo>
                  <a:pt x="187527" y="49754"/>
                  <a:pt x="180307" y="54375"/>
                  <a:pt x="177005" y="61612"/>
                </a:cubicBezTo>
                <a:cubicBezTo>
                  <a:pt x="175326" y="59349"/>
                  <a:pt x="172830" y="58250"/>
                  <a:pt x="170347" y="58250"/>
                </a:cubicBezTo>
                <a:cubicBezTo>
                  <a:pt x="167429" y="58250"/>
                  <a:pt x="164530" y="59767"/>
                  <a:pt x="162996" y="62696"/>
                </a:cubicBezTo>
                <a:cubicBezTo>
                  <a:pt x="159302" y="57018"/>
                  <a:pt x="153011" y="53538"/>
                  <a:pt x="146235" y="53452"/>
                </a:cubicBezTo>
                <a:cubicBezTo>
                  <a:pt x="146149" y="53451"/>
                  <a:pt x="146063" y="53450"/>
                  <a:pt x="145977" y="53450"/>
                </a:cubicBezTo>
                <a:cubicBezTo>
                  <a:pt x="139297" y="53450"/>
                  <a:pt x="133033" y="56733"/>
                  <a:pt x="129244" y="62239"/>
                </a:cubicBezTo>
                <a:cubicBezTo>
                  <a:pt x="125707" y="49943"/>
                  <a:pt x="114965" y="41084"/>
                  <a:pt x="102226" y="39929"/>
                </a:cubicBezTo>
                <a:cubicBezTo>
                  <a:pt x="101286" y="39843"/>
                  <a:pt x="100349" y="39801"/>
                  <a:pt x="99418" y="39801"/>
                </a:cubicBezTo>
                <a:cubicBezTo>
                  <a:pt x="87716" y="39801"/>
                  <a:pt x="76900" y="46423"/>
                  <a:pt x="71641" y="57047"/>
                </a:cubicBezTo>
                <a:cubicBezTo>
                  <a:pt x="69073" y="50913"/>
                  <a:pt x="63666" y="46419"/>
                  <a:pt x="57161" y="45036"/>
                </a:cubicBezTo>
                <a:cubicBezTo>
                  <a:pt x="55752" y="44733"/>
                  <a:pt x="54329" y="44584"/>
                  <a:pt x="52917" y="44584"/>
                </a:cubicBezTo>
                <a:cubicBezTo>
                  <a:pt x="47810" y="44584"/>
                  <a:pt x="42829" y="46521"/>
                  <a:pt x="39030" y="50085"/>
                </a:cubicBezTo>
                <a:cubicBezTo>
                  <a:pt x="36049" y="44579"/>
                  <a:pt x="30713" y="40756"/>
                  <a:pt x="24536" y="39715"/>
                </a:cubicBezTo>
                <a:cubicBezTo>
                  <a:pt x="22668" y="27161"/>
                  <a:pt x="12611" y="17432"/>
                  <a:pt x="0" y="15963"/>
                </a:cubicBezTo>
                <a:lnTo>
                  <a:pt x="0" y="116034"/>
                </a:lnTo>
                <a:lnTo>
                  <a:pt x="285308" y="116034"/>
                </a:lnTo>
                <a:lnTo>
                  <a:pt x="285308" y="0"/>
                </a:lnTo>
                <a:close/>
              </a:path>
            </a:pathLst>
          </a:custGeom>
          <a:solidFill>
            <a:srgbClr val="FFFFFF"/>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nvGrpSpPr>
          <p:cNvPr id="254" name="Google Shape;254;p37"/>
          <p:cNvGrpSpPr/>
          <p:nvPr/>
        </p:nvGrpSpPr>
        <p:grpSpPr>
          <a:xfrm>
            <a:off x="-201242" y="6806651"/>
            <a:ext cx="28107593" cy="7388944"/>
            <a:chOff x="242600" y="2141546"/>
            <a:chExt cx="7381568" cy="1939967"/>
          </a:xfrm>
        </p:grpSpPr>
        <p:sp>
          <p:nvSpPr>
            <p:cNvPr id="255" name="Google Shape;255;p37"/>
            <p:cNvSpPr/>
            <p:nvPr/>
          </p:nvSpPr>
          <p:spPr>
            <a:xfrm>
              <a:off x="242600" y="2169421"/>
              <a:ext cx="3225375" cy="1648150"/>
            </a:xfrm>
            <a:custGeom>
              <a:avLst/>
              <a:gdLst/>
              <a:ahLst/>
              <a:cxnLst/>
              <a:rect l="l" t="t" r="r" b="b"/>
              <a:pathLst>
                <a:path w="129015" h="65926" extrusionOk="0">
                  <a:moveTo>
                    <a:pt x="12123" y="0"/>
                  </a:moveTo>
                  <a:cubicBezTo>
                    <a:pt x="11696" y="0"/>
                    <a:pt x="11271" y="63"/>
                    <a:pt x="10852" y="208"/>
                  </a:cubicBezTo>
                  <a:cubicBezTo>
                    <a:pt x="9565" y="651"/>
                    <a:pt x="8652" y="1758"/>
                    <a:pt x="7780" y="2810"/>
                  </a:cubicBezTo>
                  <a:cubicBezTo>
                    <a:pt x="5371" y="5703"/>
                    <a:pt x="2769" y="8416"/>
                    <a:pt x="1" y="10962"/>
                  </a:cubicBezTo>
                  <a:lnTo>
                    <a:pt x="1" y="65926"/>
                  </a:lnTo>
                  <a:lnTo>
                    <a:pt x="127602" y="65926"/>
                  </a:lnTo>
                  <a:cubicBezTo>
                    <a:pt x="128308" y="63766"/>
                    <a:pt x="128710" y="61510"/>
                    <a:pt x="128793" y="59240"/>
                  </a:cubicBezTo>
                  <a:cubicBezTo>
                    <a:pt x="129014" y="52984"/>
                    <a:pt x="127367" y="46230"/>
                    <a:pt x="125208" y="40375"/>
                  </a:cubicBezTo>
                  <a:cubicBezTo>
                    <a:pt x="123478" y="35655"/>
                    <a:pt x="119284" y="31835"/>
                    <a:pt x="116280" y="27821"/>
                  </a:cubicBezTo>
                  <a:cubicBezTo>
                    <a:pt x="109207" y="18395"/>
                    <a:pt x="100737" y="10104"/>
                    <a:pt x="91131" y="3253"/>
                  </a:cubicBezTo>
                  <a:cubicBezTo>
                    <a:pt x="90185" y="2584"/>
                    <a:pt x="89135" y="1904"/>
                    <a:pt x="88003" y="1904"/>
                  </a:cubicBezTo>
                  <a:cubicBezTo>
                    <a:pt x="87893" y="1904"/>
                    <a:pt x="87782" y="1911"/>
                    <a:pt x="87671" y="1924"/>
                  </a:cubicBezTo>
                  <a:cubicBezTo>
                    <a:pt x="86674" y="2049"/>
                    <a:pt x="85844" y="2713"/>
                    <a:pt x="85082" y="3364"/>
                  </a:cubicBezTo>
                  <a:cubicBezTo>
                    <a:pt x="76653" y="10478"/>
                    <a:pt x="68722" y="18160"/>
                    <a:pt x="61345" y="26354"/>
                  </a:cubicBezTo>
                  <a:cubicBezTo>
                    <a:pt x="60456" y="27345"/>
                    <a:pt x="59364" y="28421"/>
                    <a:pt x="58079" y="28421"/>
                  </a:cubicBezTo>
                  <a:cubicBezTo>
                    <a:pt x="57983" y="28421"/>
                    <a:pt x="57886" y="28415"/>
                    <a:pt x="57788" y="28402"/>
                  </a:cubicBezTo>
                  <a:cubicBezTo>
                    <a:pt x="56334" y="28222"/>
                    <a:pt x="55476" y="26727"/>
                    <a:pt x="54258" y="25897"/>
                  </a:cubicBezTo>
                  <a:cubicBezTo>
                    <a:pt x="53592" y="25439"/>
                    <a:pt x="52793" y="25223"/>
                    <a:pt x="51987" y="25223"/>
                  </a:cubicBezTo>
                  <a:cubicBezTo>
                    <a:pt x="50550" y="25223"/>
                    <a:pt x="49092" y="25910"/>
                    <a:pt x="48320" y="27143"/>
                  </a:cubicBezTo>
                  <a:cubicBezTo>
                    <a:pt x="39074" y="17039"/>
                    <a:pt x="28334" y="8402"/>
                    <a:pt x="16472" y="1537"/>
                  </a:cubicBezTo>
                  <a:cubicBezTo>
                    <a:pt x="15127" y="773"/>
                    <a:pt x="13614" y="0"/>
                    <a:pt x="12123" y="0"/>
                  </a:cubicBezTo>
                  <a:close/>
                </a:path>
              </a:pathLst>
            </a:custGeom>
            <a:solidFill>
              <a:srgbClr val="5CA1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56" name="Google Shape;256;p37"/>
            <p:cNvSpPr/>
            <p:nvPr/>
          </p:nvSpPr>
          <p:spPr>
            <a:xfrm>
              <a:off x="3054843" y="2141546"/>
              <a:ext cx="4569325" cy="1676025"/>
            </a:xfrm>
            <a:custGeom>
              <a:avLst/>
              <a:gdLst/>
              <a:ahLst/>
              <a:cxnLst/>
              <a:rect l="l" t="t" r="r" b="b"/>
              <a:pathLst>
                <a:path w="182773" h="67041" extrusionOk="0">
                  <a:moveTo>
                    <a:pt x="75789" y="0"/>
                  </a:moveTo>
                  <a:cubicBezTo>
                    <a:pt x="74286" y="0"/>
                    <a:pt x="72814" y="581"/>
                    <a:pt x="71476" y="1295"/>
                  </a:cubicBezTo>
                  <a:cubicBezTo>
                    <a:pt x="66784" y="3787"/>
                    <a:pt x="63157" y="7939"/>
                    <a:pt x="58507" y="10513"/>
                  </a:cubicBezTo>
                  <a:cubicBezTo>
                    <a:pt x="55697" y="12077"/>
                    <a:pt x="52583" y="13032"/>
                    <a:pt x="49510" y="13960"/>
                  </a:cubicBezTo>
                  <a:lnTo>
                    <a:pt x="10866" y="25711"/>
                  </a:lnTo>
                  <a:cubicBezTo>
                    <a:pt x="7973" y="26597"/>
                    <a:pt x="4900" y="27579"/>
                    <a:pt x="2976" y="29919"/>
                  </a:cubicBezTo>
                  <a:cubicBezTo>
                    <a:pt x="0" y="33490"/>
                    <a:pt x="775" y="38763"/>
                    <a:pt x="1717" y="43331"/>
                  </a:cubicBezTo>
                  <a:lnTo>
                    <a:pt x="5426" y="61324"/>
                  </a:lnTo>
                  <a:cubicBezTo>
                    <a:pt x="5814" y="63165"/>
                    <a:pt x="6215" y="65075"/>
                    <a:pt x="7364" y="66556"/>
                  </a:cubicBezTo>
                  <a:cubicBezTo>
                    <a:pt x="7488" y="66736"/>
                    <a:pt x="7641" y="66888"/>
                    <a:pt x="7779" y="67041"/>
                  </a:cubicBezTo>
                  <a:lnTo>
                    <a:pt x="182772" y="67041"/>
                  </a:lnTo>
                  <a:lnTo>
                    <a:pt x="182772" y="27496"/>
                  </a:lnTo>
                  <a:cubicBezTo>
                    <a:pt x="181624" y="26611"/>
                    <a:pt x="180502" y="25752"/>
                    <a:pt x="179409" y="24991"/>
                  </a:cubicBezTo>
                  <a:lnTo>
                    <a:pt x="151491" y="5738"/>
                  </a:lnTo>
                  <a:cubicBezTo>
                    <a:pt x="149159" y="4141"/>
                    <a:pt x="146513" y="2464"/>
                    <a:pt x="143792" y="2464"/>
                  </a:cubicBezTo>
                  <a:cubicBezTo>
                    <a:pt x="143283" y="2464"/>
                    <a:pt x="142772" y="2523"/>
                    <a:pt x="142259" y="2652"/>
                  </a:cubicBezTo>
                  <a:cubicBezTo>
                    <a:pt x="140419" y="3095"/>
                    <a:pt x="138924" y="4382"/>
                    <a:pt x="137512" y="5614"/>
                  </a:cubicBezTo>
                  <a:lnTo>
                    <a:pt x="118646" y="22098"/>
                  </a:lnTo>
                  <a:cubicBezTo>
                    <a:pt x="117871" y="20825"/>
                    <a:pt x="116889" y="19676"/>
                    <a:pt x="115740" y="18707"/>
                  </a:cubicBezTo>
                  <a:cubicBezTo>
                    <a:pt x="114992" y="18084"/>
                    <a:pt x="113941" y="17046"/>
                    <a:pt x="113096" y="16631"/>
                  </a:cubicBezTo>
                  <a:cubicBezTo>
                    <a:pt x="112820" y="16506"/>
                    <a:pt x="112527" y="16444"/>
                    <a:pt x="112238" y="16444"/>
                  </a:cubicBezTo>
                  <a:cubicBezTo>
                    <a:pt x="111729" y="16444"/>
                    <a:pt x="111228" y="16634"/>
                    <a:pt x="110840" y="17005"/>
                  </a:cubicBezTo>
                  <a:cubicBezTo>
                    <a:pt x="110549" y="17296"/>
                    <a:pt x="110342" y="17669"/>
                    <a:pt x="110023" y="17918"/>
                  </a:cubicBezTo>
                  <a:cubicBezTo>
                    <a:pt x="109702" y="18165"/>
                    <a:pt x="109312" y="18249"/>
                    <a:pt x="108903" y="18249"/>
                  </a:cubicBezTo>
                  <a:cubicBezTo>
                    <a:pt x="108486" y="18249"/>
                    <a:pt x="108048" y="18162"/>
                    <a:pt x="107643" y="18071"/>
                  </a:cubicBezTo>
                  <a:cubicBezTo>
                    <a:pt x="105317" y="17517"/>
                    <a:pt x="103449" y="16022"/>
                    <a:pt x="101442" y="14763"/>
                  </a:cubicBezTo>
                  <a:lnTo>
                    <a:pt x="94688" y="10527"/>
                  </a:lnTo>
                  <a:lnTo>
                    <a:pt x="81386" y="2195"/>
                  </a:lnTo>
                  <a:cubicBezTo>
                    <a:pt x="79739" y="1171"/>
                    <a:pt x="78009" y="119"/>
                    <a:pt x="76085" y="8"/>
                  </a:cubicBezTo>
                  <a:cubicBezTo>
                    <a:pt x="75986" y="3"/>
                    <a:pt x="75888" y="0"/>
                    <a:pt x="75789" y="0"/>
                  </a:cubicBezTo>
                  <a:close/>
                </a:path>
              </a:pathLst>
            </a:custGeom>
            <a:solidFill>
              <a:srgbClr val="5CA1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57" name="Google Shape;257;p37"/>
            <p:cNvSpPr/>
            <p:nvPr/>
          </p:nvSpPr>
          <p:spPr>
            <a:xfrm>
              <a:off x="4385260" y="2656604"/>
              <a:ext cx="2707000" cy="843415"/>
            </a:xfrm>
            <a:custGeom>
              <a:avLst/>
              <a:gdLst/>
              <a:ahLst/>
              <a:cxnLst/>
              <a:rect l="l" t="t" r="r" b="b"/>
              <a:pathLst>
                <a:path w="108280" h="28189" extrusionOk="0">
                  <a:moveTo>
                    <a:pt x="50733" y="0"/>
                  </a:moveTo>
                  <a:cubicBezTo>
                    <a:pt x="27913" y="0"/>
                    <a:pt x="0" y="15386"/>
                    <a:pt x="0" y="15386"/>
                  </a:cubicBezTo>
                  <a:lnTo>
                    <a:pt x="0" y="28189"/>
                  </a:lnTo>
                  <a:lnTo>
                    <a:pt x="108279" y="28189"/>
                  </a:lnTo>
                  <a:cubicBezTo>
                    <a:pt x="106328" y="14597"/>
                    <a:pt x="78521" y="2458"/>
                    <a:pt x="55088" y="202"/>
                  </a:cubicBezTo>
                  <a:cubicBezTo>
                    <a:pt x="53664" y="65"/>
                    <a:pt x="52209" y="0"/>
                    <a:pt x="50733"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58" name="Google Shape;258;p37"/>
            <p:cNvSpPr/>
            <p:nvPr/>
          </p:nvSpPr>
          <p:spPr>
            <a:xfrm>
              <a:off x="244673" y="2729225"/>
              <a:ext cx="6920600" cy="1352288"/>
            </a:xfrm>
            <a:custGeom>
              <a:avLst/>
              <a:gdLst/>
              <a:ahLst/>
              <a:cxnLst/>
              <a:rect l="l" t="t" r="r" b="b"/>
              <a:pathLst>
                <a:path w="276824" h="43728" extrusionOk="0">
                  <a:moveTo>
                    <a:pt x="115734" y="0"/>
                  </a:moveTo>
                  <a:cubicBezTo>
                    <a:pt x="112821" y="0"/>
                    <a:pt x="109899" y="223"/>
                    <a:pt x="106965" y="723"/>
                  </a:cubicBezTo>
                  <a:cubicBezTo>
                    <a:pt x="97221" y="2384"/>
                    <a:pt x="88280" y="7007"/>
                    <a:pt x="79048" y="10522"/>
                  </a:cubicBezTo>
                  <a:cubicBezTo>
                    <a:pt x="72712" y="12926"/>
                    <a:pt x="65895" y="14814"/>
                    <a:pt x="59189" y="14814"/>
                  </a:cubicBezTo>
                  <a:cubicBezTo>
                    <a:pt x="56124" y="14814"/>
                    <a:pt x="53081" y="14419"/>
                    <a:pt x="50120" y="13498"/>
                  </a:cubicBezTo>
                  <a:cubicBezTo>
                    <a:pt x="43393" y="11408"/>
                    <a:pt x="37677" y="6772"/>
                    <a:pt x="30922" y="4806"/>
                  </a:cubicBezTo>
                  <a:cubicBezTo>
                    <a:pt x="28193" y="4013"/>
                    <a:pt x="25415" y="3680"/>
                    <a:pt x="22618" y="3680"/>
                  </a:cubicBezTo>
                  <a:cubicBezTo>
                    <a:pt x="15312" y="3680"/>
                    <a:pt x="7870" y="5949"/>
                    <a:pt x="804" y="8211"/>
                  </a:cubicBezTo>
                  <a:cubicBezTo>
                    <a:pt x="541" y="8294"/>
                    <a:pt x="264" y="8391"/>
                    <a:pt x="1" y="8474"/>
                  </a:cubicBezTo>
                  <a:lnTo>
                    <a:pt x="1" y="43727"/>
                  </a:lnTo>
                  <a:lnTo>
                    <a:pt x="276823" y="43727"/>
                  </a:lnTo>
                  <a:lnTo>
                    <a:pt x="276823" y="24377"/>
                  </a:lnTo>
                  <a:cubicBezTo>
                    <a:pt x="269294" y="22177"/>
                    <a:pt x="262401" y="18398"/>
                    <a:pt x="255065" y="15658"/>
                  </a:cubicBezTo>
                  <a:cubicBezTo>
                    <a:pt x="245800" y="12205"/>
                    <a:pt x="236047" y="9792"/>
                    <a:pt x="226115" y="9792"/>
                  </a:cubicBezTo>
                  <a:cubicBezTo>
                    <a:pt x="225735" y="9792"/>
                    <a:pt x="225355" y="9796"/>
                    <a:pt x="224975" y="9803"/>
                  </a:cubicBezTo>
                  <a:cubicBezTo>
                    <a:pt x="212116" y="10052"/>
                    <a:pt x="199576" y="14398"/>
                    <a:pt x="186718" y="14509"/>
                  </a:cubicBezTo>
                  <a:cubicBezTo>
                    <a:pt x="186547" y="14510"/>
                    <a:pt x="186376" y="14511"/>
                    <a:pt x="186205" y="14511"/>
                  </a:cubicBezTo>
                  <a:cubicBezTo>
                    <a:pt x="162184" y="14511"/>
                    <a:pt x="139255" y="0"/>
                    <a:pt x="115734" y="0"/>
                  </a:cubicBezTo>
                  <a:close/>
                </a:path>
              </a:pathLst>
            </a:custGeom>
            <a:solidFill>
              <a:srgbClr val="66AF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59" name="Google Shape;259;p37"/>
          <p:cNvSpPr txBox="1">
            <a:spLocks noGrp="1"/>
          </p:cNvSpPr>
          <p:nvPr>
            <p:ph type="ctrTitle"/>
          </p:nvPr>
        </p:nvSpPr>
        <p:spPr>
          <a:xfrm>
            <a:off x="6679460" y="1352267"/>
            <a:ext cx="11018730" cy="5975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64951"/>
              </a:buClr>
              <a:buSzPts val="8000"/>
              <a:buFont typeface="Barlow Condensed"/>
              <a:buNone/>
              <a:defRPr sz="18129" b="1">
                <a:solidFill>
                  <a:srgbClr val="364951"/>
                </a:solidFill>
                <a:latin typeface="Barlow Condensed"/>
                <a:ea typeface="Barlow Condensed"/>
                <a:cs typeface="Barlow Condensed"/>
                <a:sym typeface="Barlow Condensed"/>
              </a:defRPr>
            </a:lvl1pPr>
            <a:lvl2pPr lvl="1"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2pPr>
            <a:lvl3pPr lvl="2"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3pPr>
            <a:lvl4pPr lvl="3"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4pPr>
            <a:lvl5pPr lvl="4"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5pPr>
            <a:lvl6pPr lvl="5"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6pPr>
            <a:lvl7pPr lvl="6"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7pPr>
            <a:lvl8pPr lvl="7"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8pPr>
            <a:lvl9pPr lvl="8" algn="ctr">
              <a:lnSpc>
                <a:spcPct val="100000"/>
              </a:lnSpc>
              <a:spcBef>
                <a:spcPts val="0"/>
              </a:spcBef>
              <a:spcAft>
                <a:spcPts val="0"/>
              </a:spcAft>
              <a:buClr>
                <a:srgbClr val="364951"/>
              </a:buClr>
              <a:buSzPts val="3600"/>
              <a:buFont typeface="Barlow Condensed"/>
              <a:buNone/>
              <a:defRPr sz="9598" b="1">
                <a:solidFill>
                  <a:srgbClr val="364951"/>
                </a:solidFill>
                <a:latin typeface="Barlow Condensed"/>
                <a:ea typeface="Barlow Condensed"/>
                <a:cs typeface="Barlow Condensed"/>
                <a:sym typeface="Barlow Condensed"/>
              </a:defRPr>
            </a:lvl9pPr>
          </a:lstStyle>
          <a:p>
            <a:endParaRPr/>
          </a:p>
        </p:txBody>
      </p:sp>
      <p:sp>
        <p:nvSpPr>
          <p:cNvPr id="260" name="Google Shape;260;p37"/>
          <p:cNvSpPr txBox="1">
            <a:spLocks noGrp="1"/>
          </p:cNvSpPr>
          <p:nvPr>
            <p:ph type="subTitle" idx="1"/>
          </p:nvPr>
        </p:nvSpPr>
        <p:spPr>
          <a:xfrm>
            <a:off x="5996105" y="11278603"/>
            <a:ext cx="12385574" cy="120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Montserrat Medium"/>
              <a:buNone/>
              <a:defRPr sz="4266">
                <a:latin typeface="Montserrat Medium"/>
                <a:ea typeface="Montserrat Medium"/>
                <a:cs typeface="Montserrat Medium"/>
                <a:sym typeface="Montserrat Medium"/>
              </a:defRPr>
            </a:lvl1pPr>
            <a:lvl2pPr lvl="1"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2pPr>
            <a:lvl3pPr lvl="2"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3pPr>
            <a:lvl4pPr lvl="3"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4pPr>
            <a:lvl5pPr lvl="4"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5pPr>
            <a:lvl6pPr lvl="5"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6pPr>
            <a:lvl7pPr lvl="6"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7pPr>
            <a:lvl8pPr lvl="7"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8pPr>
            <a:lvl9pPr lvl="8" algn="ctr">
              <a:lnSpc>
                <a:spcPct val="100000"/>
              </a:lnSpc>
              <a:spcBef>
                <a:spcPts val="0"/>
              </a:spcBef>
              <a:spcAft>
                <a:spcPts val="0"/>
              </a:spcAft>
              <a:buSzPts val="1400"/>
              <a:buFont typeface="Barlow Condensed"/>
              <a:buNone/>
              <a:defRPr>
                <a:latin typeface="Barlow Condensed"/>
                <a:ea typeface="Barlow Condensed"/>
                <a:cs typeface="Barlow Condensed"/>
                <a:sym typeface="Barlow Condense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82F0F2"/>
        </a:solidFill>
        <a:effectLst/>
      </p:bgPr>
    </p:bg>
    <p:spTree>
      <p:nvGrpSpPr>
        <p:cNvPr id="1" name="Shape 261"/>
        <p:cNvGrpSpPr/>
        <p:nvPr/>
      </p:nvGrpSpPr>
      <p:grpSpPr>
        <a:xfrm>
          <a:off x="0" y="0"/>
          <a:ext cx="0" cy="0"/>
          <a:chOff x="0" y="0"/>
          <a:chExt cx="0" cy="0"/>
        </a:xfrm>
      </p:grpSpPr>
      <p:grpSp>
        <p:nvGrpSpPr>
          <p:cNvPr id="262" name="Google Shape;262;p38"/>
          <p:cNvGrpSpPr/>
          <p:nvPr/>
        </p:nvGrpSpPr>
        <p:grpSpPr>
          <a:xfrm rot="1078811">
            <a:off x="-4183146" y="-8751102"/>
            <a:ext cx="30427434" cy="24956641"/>
            <a:chOff x="-315544" y="-4662462"/>
            <a:chExt cx="11412820" cy="9358379"/>
          </a:xfrm>
        </p:grpSpPr>
        <p:sp>
          <p:nvSpPr>
            <p:cNvPr id="263" name="Google Shape;263;p38"/>
            <p:cNvSpPr/>
            <p:nvPr/>
          </p:nvSpPr>
          <p:spPr>
            <a:xfrm rot="-2700000">
              <a:off x="-1035933" y="875401"/>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64" name="Google Shape;264;p38"/>
            <p:cNvSpPr/>
            <p:nvPr/>
          </p:nvSpPr>
          <p:spPr>
            <a:xfrm rot="-2700000">
              <a:off x="3321917" y="962126"/>
              <a:ext cx="7001596" cy="86258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65" name="Google Shape;265;p38"/>
            <p:cNvSpPr/>
            <p:nvPr/>
          </p:nvSpPr>
          <p:spPr>
            <a:xfrm rot="-2700000">
              <a:off x="526547" y="-709107"/>
              <a:ext cx="11783078" cy="1451669"/>
            </a:xfrm>
            <a:custGeom>
              <a:avLst/>
              <a:gdLst/>
              <a:ahLst/>
              <a:cxnLst/>
              <a:rect l="l" t="t" r="r" b="b"/>
              <a:pathLst>
                <a:path w="110944" h="9237" extrusionOk="0">
                  <a:moveTo>
                    <a:pt x="67139" y="2802"/>
                  </a:moveTo>
                  <a:cubicBezTo>
                    <a:pt x="67115" y="2812"/>
                    <a:pt x="67092" y="2821"/>
                    <a:pt x="67072" y="2829"/>
                  </a:cubicBezTo>
                  <a:lnTo>
                    <a:pt x="67072" y="2829"/>
                  </a:lnTo>
                  <a:cubicBezTo>
                    <a:pt x="67094" y="2820"/>
                    <a:pt x="67117" y="2811"/>
                    <a:pt x="67139" y="2802"/>
                  </a:cubicBezTo>
                  <a:close/>
                  <a:moveTo>
                    <a:pt x="32161" y="0"/>
                  </a:moveTo>
                  <a:cubicBezTo>
                    <a:pt x="29264" y="0"/>
                    <a:pt x="26838" y="331"/>
                    <a:pt x="25845" y="1312"/>
                  </a:cubicBezTo>
                  <a:cubicBezTo>
                    <a:pt x="26012" y="1302"/>
                    <a:pt x="26148" y="1298"/>
                    <a:pt x="26257" y="1298"/>
                  </a:cubicBezTo>
                  <a:cubicBezTo>
                    <a:pt x="27494" y="1298"/>
                    <a:pt x="25281" y="1882"/>
                    <a:pt x="25527" y="2467"/>
                  </a:cubicBezTo>
                  <a:cubicBezTo>
                    <a:pt x="25619" y="2445"/>
                    <a:pt x="25712" y="2434"/>
                    <a:pt x="25803" y="2434"/>
                  </a:cubicBezTo>
                  <a:cubicBezTo>
                    <a:pt x="26260" y="2434"/>
                    <a:pt x="26690" y="2701"/>
                    <a:pt x="26899" y="3120"/>
                  </a:cubicBezTo>
                  <a:cubicBezTo>
                    <a:pt x="24651" y="2962"/>
                    <a:pt x="13595" y="1046"/>
                    <a:pt x="6371" y="1046"/>
                  </a:cubicBezTo>
                  <a:cubicBezTo>
                    <a:pt x="2837" y="1046"/>
                    <a:pt x="221" y="1505"/>
                    <a:pt x="1" y="2852"/>
                  </a:cubicBezTo>
                  <a:cubicBezTo>
                    <a:pt x="2060" y="3019"/>
                    <a:pt x="5407" y="2584"/>
                    <a:pt x="7215" y="3940"/>
                  </a:cubicBezTo>
                  <a:cubicBezTo>
                    <a:pt x="6646" y="3973"/>
                    <a:pt x="6077" y="4024"/>
                    <a:pt x="5508" y="4107"/>
                  </a:cubicBezTo>
                  <a:cubicBezTo>
                    <a:pt x="7461" y="5681"/>
                    <a:pt x="10800" y="5847"/>
                    <a:pt x="13888" y="5847"/>
                  </a:cubicBezTo>
                  <a:cubicBezTo>
                    <a:pt x="14717" y="5847"/>
                    <a:pt x="15527" y="5835"/>
                    <a:pt x="16288" y="5835"/>
                  </a:cubicBezTo>
                  <a:cubicBezTo>
                    <a:pt x="17065" y="5835"/>
                    <a:pt x="17790" y="5848"/>
                    <a:pt x="18430" y="5898"/>
                  </a:cubicBezTo>
                  <a:cubicBezTo>
                    <a:pt x="18549" y="5893"/>
                    <a:pt x="18689" y="5890"/>
                    <a:pt x="18847" y="5890"/>
                  </a:cubicBezTo>
                  <a:cubicBezTo>
                    <a:pt x="21787" y="5890"/>
                    <a:pt x="31149" y="6782"/>
                    <a:pt x="35203" y="6782"/>
                  </a:cubicBezTo>
                  <a:cubicBezTo>
                    <a:pt x="35620" y="6782"/>
                    <a:pt x="35981" y="6773"/>
                    <a:pt x="36273" y="6752"/>
                  </a:cubicBezTo>
                  <a:cubicBezTo>
                    <a:pt x="37159" y="6689"/>
                    <a:pt x="38048" y="6660"/>
                    <a:pt x="38940" y="6660"/>
                  </a:cubicBezTo>
                  <a:cubicBezTo>
                    <a:pt x="44635" y="6660"/>
                    <a:pt x="50426" y="7810"/>
                    <a:pt x="56041" y="8258"/>
                  </a:cubicBezTo>
                  <a:cubicBezTo>
                    <a:pt x="57832" y="8404"/>
                    <a:pt x="62006" y="9237"/>
                    <a:pt x="65422" y="9237"/>
                  </a:cubicBezTo>
                  <a:cubicBezTo>
                    <a:pt x="67497" y="9237"/>
                    <a:pt x="69292" y="8929"/>
                    <a:pt x="70102" y="7974"/>
                  </a:cubicBezTo>
                  <a:lnTo>
                    <a:pt x="70102" y="7974"/>
                  </a:lnTo>
                  <a:cubicBezTo>
                    <a:pt x="70024" y="7977"/>
                    <a:pt x="69957" y="7979"/>
                    <a:pt x="69898" y="7979"/>
                  </a:cubicBezTo>
                  <a:cubicBezTo>
                    <a:pt x="68527" y="7979"/>
                    <a:pt x="72108" y="7066"/>
                    <a:pt x="69298" y="6585"/>
                  </a:cubicBezTo>
                  <a:cubicBezTo>
                    <a:pt x="69298" y="6584"/>
                    <a:pt x="69299" y="6584"/>
                    <a:pt x="69300" y="6584"/>
                  </a:cubicBezTo>
                  <a:cubicBezTo>
                    <a:pt x="69517" y="6584"/>
                    <a:pt x="90836" y="8926"/>
                    <a:pt x="102886" y="8926"/>
                  </a:cubicBezTo>
                  <a:cubicBezTo>
                    <a:pt x="107490" y="8926"/>
                    <a:pt x="110741" y="8584"/>
                    <a:pt x="110944" y="7639"/>
                  </a:cubicBezTo>
                  <a:lnTo>
                    <a:pt x="109655" y="7539"/>
                  </a:lnTo>
                  <a:cubicBezTo>
                    <a:pt x="107445" y="6986"/>
                    <a:pt x="104148" y="7840"/>
                    <a:pt x="102189" y="6334"/>
                  </a:cubicBezTo>
                  <a:cubicBezTo>
                    <a:pt x="102892" y="6267"/>
                    <a:pt x="103595" y="6233"/>
                    <a:pt x="104282" y="6200"/>
                  </a:cubicBezTo>
                  <a:cubicBezTo>
                    <a:pt x="101235" y="4091"/>
                    <a:pt x="91945" y="4325"/>
                    <a:pt x="88614" y="4040"/>
                  </a:cubicBezTo>
                  <a:cubicBezTo>
                    <a:pt x="88983" y="3153"/>
                    <a:pt x="88698" y="3455"/>
                    <a:pt x="86756" y="3153"/>
                  </a:cubicBezTo>
                  <a:cubicBezTo>
                    <a:pt x="83911" y="2701"/>
                    <a:pt x="80965" y="2551"/>
                    <a:pt x="78086" y="2366"/>
                  </a:cubicBezTo>
                  <a:cubicBezTo>
                    <a:pt x="76077" y="2254"/>
                    <a:pt x="74003" y="2056"/>
                    <a:pt x="71968" y="2056"/>
                  </a:cubicBezTo>
                  <a:cubicBezTo>
                    <a:pt x="71290" y="2056"/>
                    <a:pt x="70616" y="2078"/>
                    <a:pt x="69951" y="2132"/>
                  </a:cubicBezTo>
                  <a:cubicBezTo>
                    <a:pt x="68962" y="2215"/>
                    <a:pt x="66960" y="2917"/>
                    <a:pt x="66882" y="2917"/>
                  </a:cubicBezTo>
                  <a:cubicBezTo>
                    <a:pt x="66867" y="2917"/>
                    <a:pt x="66923" y="2891"/>
                    <a:pt x="67072" y="2829"/>
                  </a:cubicBezTo>
                  <a:lnTo>
                    <a:pt x="67072" y="2829"/>
                  </a:lnTo>
                  <a:cubicBezTo>
                    <a:pt x="65855" y="3322"/>
                    <a:pt x="64342" y="3512"/>
                    <a:pt x="62678" y="3512"/>
                  </a:cubicBezTo>
                  <a:cubicBezTo>
                    <a:pt x="57515" y="3512"/>
                    <a:pt x="50900" y="1681"/>
                    <a:pt x="47170" y="1379"/>
                  </a:cubicBezTo>
                  <a:cubicBezTo>
                    <a:pt x="44867" y="1193"/>
                    <a:pt x="37664" y="0"/>
                    <a:pt x="32161" y="0"/>
                  </a:cubicBezTo>
                  <a:close/>
                </a:path>
              </a:pathLst>
            </a:cu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66" name="Google Shape;266;p38"/>
          <p:cNvSpPr txBox="1">
            <a:spLocks noGrp="1"/>
          </p:cNvSpPr>
          <p:nvPr>
            <p:ph type="title"/>
          </p:nvPr>
        </p:nvSpPr>
        <p:spPr>
          <a:xfrm>
            <a:off x="6508705" y="4029456"/>
            <a:ext cx="11360241" cy="24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Font typeface="Barlow Condensed"/>
              <a:buNone/>
              <a:defRPr sz="15996" b="1">
                <a:latin typeface="Barlow Condensed"/>
                <a:ea typeface="Barlow Condensed"/>
                <a:cs typeface="Barlow Condensed"/>
                <a:sym typeface="Barlow Condensed"/>
              </a:defRPr>
            </a:lvl1pPr>
            <a:lvl2pPr lvl="1" algn="ctr">
              <a:lnSpc>
                <a:spcPct val="100000"/>
              </a:lnSpc>
              <a:spcBef>
                <a:spcPts val="0"/>
              </a:spcBef>
              <a:spcAft>
                <a:spcPts val="0"/>
              </a:spcAft>
              <a:buSzPts val="3600"/>
              <a:buNone/>
              <a:defRPr sz="9598"/>
            </a:lvl2pPr>
            <a:lvl3pPr lvl="2" algn="ctr">
              <a:lnSpc>
                <a:spcPct val="100000"/>
              </a:lnSpc>
              <a:spcBef>
                <a:spcPts val="0"/>
              </a:spcBef>
              <a:spcAft>
                <a:spcPts val="0"/>
              </a:spcAft>
              <a:buSzPts val="3600"/>
              <a:buNone/>
              <a:defRPr sz="9598"/>
            </a:lvl3pPr>
            <a:lvl4pPr lvl="3" algn="ctr">
              <a:lnSpc>
                <a:spcPct val="100000"/>
              </a:lnSpc>
              <a:spcBef>
                <a:spcPts val="0"/>
              </a:spcBef>
              <a:spcAft>
                <a:spcPts val="0"/>
              </a:spcAft>
              <a:buSzPts val="3600"/>
              <a:buNone/>
              <a:defRPr sz="9598"/>
            </a:lvl4pPr>
            <a:lvl5pPr lvl="4" algn="ctr">
              <a:lnSpc>
                <a:spcPct val="100000"/>
              </a:lnSpc>
              <a:spcBef>
                <a:spcPts val="0"/>
              </a:spcBef>
              <a:spcAft>
                <a:spcPts val="0"/>
              </a:spcAft>
              <a:buSzPts val="3600"/>
              <a:buNone/>
              <a:defRPr sz="9598"/>
            </a:lvl5pPr>
            <a:lvl6pPr lvl="5" algn="ctr">
              <a:lnSpc>
                <a:spcPct val="100000"/>
              </a:lnSpc>
              <a:spcBef>
                <a:spcPts val="0"/>
              </a:spcBef>
              <a:spcAft>
                <a:spcPts val="0"/>
              </a:spcAft>
              <a:buSzPts val="3600"/>
              <a:buNone/>
              <a:defRPr sz="9598"/>
            </a:lvl6pPr>
            <a:lvl7pPr lvl="6" algn="ctr">
              <a:lnSpc>
                <a:spcPct val="100000"/>
              </a:lnSpc>
              <a:spcBef>
                <a:spcPts val="0"/>
              </a:spcBef>
              <a:spcAft>
                <a:spcPts val="0"/>
              </a:spcAft>
              <a:buSzPts val="3600"/>
              <a:buNone/>
              <a:defRPr sz="9598"/>
            </a:lvl7pPr>
            <a:lvl8pPr lvl="7" algn="ctr">
              <a:lnSpc>
                <a:spcPct val="100000"/>
              </a:lnSpc>
              <a:spcBef>
                <a:spcPts val="0"/>
              </a:spcBef>
              <a:spcAft>
                <a:spcPts val="0"/>
              </a:spcAft>
              <a:buSzPts val="3600"/>
              <a:buNone/>
              <a:defRPr sz="9598"/>
            </a:lvl8pPr>
            <a:lvl9pPr lvl="8" algn="ctr">
              <a:lnSpc>
                <a:spcPct val="100000"/>
              </a:lnSpc>
              <a:spcBef>
                <a:spcPts val="0"/>
              </a:spcBef>
              <a:spcAft>
                <a:spcPts val="0"/>
              </a:spcAft>
              <a:buSzPts val="3600"/>
              <a:buNone/>
              <a:defRPr sz="9598"/>
            </a:lvl9pPr>
          </a:lstStyle>
          <a:p>
            <a:endParaRPr/>
          </a:p>
        </p:txBody>
      </p:sp>
      <p:sp>
        <p:nvSpPr>
          <p:cNvPr id="267" name="Google Shape;267;p38"/>
          <p:cNvSpPr txBox="1">
            <a:spLocks noGrp="1"/>
          </p:cNvSpPr>
          <p:nvPr>
            <p:ph type="title" idx="2"/>
          </p:nvPr>
        </p:nvSpPr>
        <p:spPr>
          <a:xfrm>
            <a:off x="9751060" y="1347216"/>
            <a:ext cx="4875530" cy="243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5000"/>
              <a:buFont typeface="Barlow Condensed"/>
              <a:buNone/>
              <a:defRPr sz="13330" b="1">
                <a:solidFill>
                  <a:schemeClr val="dk2"/>
                </a:solidFill>
                <a:latin typeface="Barlow Condensed"/>
                <a:ea typeface="Barlow Condensed"/>
                <a:cs typeface="Barlow Condensed"/>
                <a:sym typeface="Barlow Condensed"/>
              </a:defRPr>
            </a:lvl1pPr>
            <a:lvl2pPr lvl="1"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2pPr>
            <a:lvl3pPr lvl="2"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3pPr>
            <a:lvl4pPr lvl="3"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4pPr>
            <a:lvl5pPr lvl="4"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5pPr>
            <a:lvl6pPr lvl="5"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6pPr>
            <a:lvl7pPr lvl="6"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7pPr>
            <a:lvl8pPr lvl="7"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8pPr>
            <a:lvl9pPr lvl="8" algn="ctr">
              <a:lnSpc>
                <a:spcPct val="100000"/>
              </a:lnSpc>
              <a:spcBef>
                <a:spcPts val="0"/>
              </a:spcBef>
              <a:spcAft>
                <a:spcPts val="0"/>
              </a:spcAft>
              <a:buClr>
                <a:schemeClr val="dk2"/>
              </a:buClr>
              <a:buSzPts val="2500"/>
              <a:buFont typeface="Montserrat Medium"/>
              <a:buNone/>
              <a:defRPr sz="6665">
                <a:solidFill>
                  <a:schemeClr val="dk2"/>
                </a:solidFill>
                <a:latin typeface="Montserrat Medium"/>
                <a:ea typeface="Montserrat Medium"/>
                <a:cs typeface="Montserrat Medium"/>
                <a:sym typeface="Montserrat Medium"/>
              </a:defRPr>
            </a:lvl9pPr>
          </a:lstStyle>
          <a:p>
            <a:endParaRPr/>
          </a:p>
        </p:txBody>
      </p:sp>
      <p:sp>
        <p:nvSpPr>
          <p:cNvPr id="268" name="Google Shape;268;p38"/>
          <p:cNvSpPr txBox="1">
            <a:spLocks noGrp="1"/>
          </p:cNvSpPr>
          <p:nvPr>
            <p:ph type="subTitle" idx="1"/>
          </p:nvPr>
        </p:nvSpPr>
        <p:spPr>
          <a:xfrm>
            <a:off x="6947790" y="5955792"/>
            <a:ext cx="10482070" cy="243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Medium"/>
              <a:buNone/>
              <a:defRPr sz="3732">
                <a:solidFill>
                  <a:schemeClr val="dk1"/>
                </a:solidFill>
                <a:latin typeface="Montserrat Medium"/>
                <a:ea typeface="Montserrat Medium"/>
                <a:cs typeface="Montserrat Medium"/>
                <a:sym typeface="Montserrat Medium"/>
              </a:defRPr>
            </a:lvl1pPr>
            <a:lvl2pPr lvl="1"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2pPr>
            <a:lvl3pPr lvl="2"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3pPr>
            <a:lvl4pPr lvl="3"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4pPr>
            <a:lvl5pPr lvl="4"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5pPr>
            <a:lvl6pPr lvl="5"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6pPr>
            <a:lvl7pPr lvl="6"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7pPr>
            <a:lvl8pPr lvl="7"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8pPr>
            <a:lvl9pPr lvl="8" algn="ctr">
              <a:lnSpc>
                <a:spcPct val="100000"/>
              </a:lnSpc>
              <a:spcBef>
                <a:spcPts val="0"/>
              </a:spcBef>
              <a:spcAft>
                <a:spcPts val="0"/>
              </a:spcAft>
              <a:buClr>
                <a:schemeClr val="dk1"/>
              </a:buClr>
              <a:buSzPts val="1400"/>
              <a:buFont typeface="Montserrat Light"/>
              <a:buNone/>
              <a:defRPr>
                <a:solidFill>
                  <a:schemeClr val="dk1"/>
                </a:solidFill>
                <a:latin typeface="Montserrat Light"/>
                <a:ea typeface="Montserrat Light"/>
                <a:cs typeface="Montserrat Light"/>
                <a:sym typeface="Montserrat Light"/>
              </a:defRPr>
            </a:lvl9pPr>
          </a:lstStyle>
          <a:p>
            <a:endParaRPr/>
          </a:p>
        </p:txBody>
      </p:sp>
      <p:grpSp>
        <p:nvGrpSpPr>
          <p:cNvPr id="269" name="Google Shape;269;p38"/>
          <p:cNvGrpSpPr/>
          <p:nvPr/>
        </p:nvGrpSpPr>
        <p:grpSpPr>
          <a:xfrm>
            <a:off x="2534275" y="7988533"/>
            <a:ext cx="19702486" cy="5483835"/>
            <a:chOff x="990159" y="1424415"/>
            <a:chExt cx="2126415" cy="591696"/>
          </a:xfrm>
        </p:grpSpPr>
        <p:sp>
          <p:nvSpPr>
            <p:cNvPr id="270" name="Google Shape;270;p38"/>
            <p:cNvSpPr/>
            <p:nvPr/>
          </p:nvSpPr>
          <p:spPr>
            <a:xfrm>
              <a:off x="1322501" y="1424415"/>
              <a:ext cx="1467110" cy="591696"/>
            </a:xfrm>
            <a:custGeom>
              <a:avLst/>
              <a:gdLst/>
              <a:ahLst/>
              <a:cxnLst/>
              <a:rect l="l" t="t" r="r" b="b"/>
              <a:pathLst>
                <a:path w="62838" h="25343" extrusionOk="0">
                  <a:moveTo>
                    <a:pt x="31586" y="0"/>
                  </a:moveTo>
                  <a:lnTo>
                    <a:pt x="28205" y="1624"/>
                  </a:lnTo>
                  <a:cubicBezTo>
                    <a:pt x="28205" y="1624"/>
                    <a:pt x="27886" y="1588"/>
                    <a:pt x="27558" y="1588"/>
                  </a:cubicBezTo>
                  <a:cubicBezTo>
                    <a:pt x="27339" y="1588"/>
                    <a:pt x="27117" y="1604"/>
                    <a:pt x="26983" y="1657"/>
                  </a:cubicBezTo>
                  <a:cubicBezTo>
                    <a:pt x="26648" y="1791"/>
                    <a:pt x="17944" y="10529"/>
                    <a:pt x="17944" y="10529"/>
                  </a:cubicBezTo>
                  <a:cubicBezTo>
                    <a:pt x="17944" y="10529"/>
                    <a:pt x="13743" y="15283"/>
                    <a:pt x="13459" y="15400"/>
                  </a:cubicBezTo>
                  <a:cubicBezTo>
                    <a:pt x="13191" y="15517"/>
                    <a:pt x="10797" y="16521"/>
                    <a:pt x="10797" y="16521"/>
                  </a:cubicBezTo>
                  <a:lnTo>
                    <a:pt x="1" y="25342"/>
                  </a:lnTo>
                  <a:lnTo>
                    <a:pt x="62837" y="25342"/>
                  </a:lnTo>
                  <a:cubicBezTo>
                    <a:pt x="62837" y="25342"/>
                    <a:pt x="49881" y="14027"/>
                    <a:pt x="49597" y="13960"/>
                  </a:cubicBezTo>
                  <a:cubicBezTo>
                    <a:pt x="49312" y="13893"/>
                    <a:pt x="44994" y="12337"/>
                    <a:pt x="44994" y="12337"/>
                  </a:cubicBezTo>
                  <a:lnTo>
                    <a:pt x="34951" y="3649"/>
                  </a:lnTo>
                  <a:lnTo>
                    <a:pt x="32222" y="352"/>
                  </a:lnTo>
                  <a:lnTo>
                    <a:pt x="31586" y="0"/>
                  </a:lnTo>
                  <a:close/>
                </a:path>
              </a:pathLst>
            </a:custGeom>
            <a:solidFill>
              <a:srgbClr val="36B2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71" name="Google Shape;271;p38"/>
            <p:cNvSpPr/>
            <p:nvPr/>
          </p:nvSpPr>
          <p:spPr>
            <a:xfrm>
              <a:off x="990159" y="1479121"/>
              <a:ext cx="1007888" cy="482289"/>
            </a:xfrm>
            <a:custGeom>
              <a:avLst/>
              <a:gdLst/>
              <a:ahLst/>
              <a:cxnLst/>
              <a:rect l="l" t="t" r="r" b="b"/>
              <a:pathLst>
                <a:path w="43169" h="20657" extrusionOk="0">
                  <a:moveTo>
                    <a:pt x="23551" y="1"/>
                  </a:moveTo>
                  <a:lnTo>
                    <a:pt x="19015" y="5642"/>
                  </a:lnTo>
                  <a:lnTo>
                    <a:pt x="0" y="20656"/>
                  </a:lnTo>
                  <a:lnTo>
                    <a:pt x="43169" y="20656"/>
                  </a:lnTo>
                  <a:lnTo>
                    <a:pt x="31670" y="5039"/>
                  </a:lnTo>
                  <a:lnTo>
                    <a:pt x="28690" y="4119"/>
                  </a:lnTo>
                  <a:lnTo>
                    <a:pt x="25041" y="1"/>
                  </a:lnTo>
                  <a:close/>
                </a:path>
              </a:pathLst>
            </a:custGeom>
            <a:solidFill>
              <a:srgbClr val="36B2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72" name="Google Shape;272;p38"/>
            <p:cNvSpPr/>
            <p:nvPr/>
          </p:nvSpPr>
          <p:spPr>
            <a:xfrm>
              <a:off x="2286874" y="1563548"/>
              <a:ext cx="829700" cy="397865"/>
            </a:xfrm>
            <a:custGeom>
              <a:avLst/>
              <a:gdLst/>
              <a:ahLst/>
              <a:cxnLst/>
              <a:rect l="l" t="t" r="r" b="b"/>
              <a:pathLst>
                <a:path w="35537" h="17041" extrusionOk="0">
                  <a:moveTo>
                    <a:pt x="15701" y="1"/>
                  </a:moveTo>
                  <a:lnTo>
                    <a:pt x="14162" y="1490"/>
                  </a:lnTo>
                  <a:lnTo>
                    <a:pt x="8889" y="9090"/>
                  </a:lnTo>
                  <a:lnTo>
                    <a:pt x="1" y="17040"/>
                  </a:lnTo>
                  <a:lnTo>
                    <a:pt x="35537" y="17040"/>
                  </a:lnTo>
                  <a:lnTo>
                    <a:pt x="25410" y="8102"/>
                  </a:lnTo>
                  <a:lnTo>
                    <a:pt x="18580" y="837"/>
                  </a:lnTo>
                  <a:lnTo>
                    <a:pt x="15701" y="1"/>
                  </a:lnTo>
                  <a:close/>
                </a:path>
              </a:pathLst>
            </a:custGeom>
            <a:solidFill>
              <a:srgbClr val="36B2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73" name="Google Shape;273;p38"/>
            <p:cNvSpPr/>
            <p:nvPr/>
          </p:nvSpPr>
          <p:spPr>
            <a:xfrm>
              <a:off x="1322501" y="1424415"/>
              <a:ext cx="881298" cy="591696"/>
            </a:xfrm>
            <a:custGeom>
              <a:avLst/>
              <a:gdLst/>
              <a:ahLst/>
              <a:cxnLst/>
              <a:rect l="l" t="t" r="r" b="b"/>
              <a:pathLst>
                <a:path w="37747" h="25343" extrusionOk="0">
                  <a:moveTo>
                    <a:pt x="31586" y="0"/>
                  </a:moveTo>
                  <a:lnTo>
                    <a:pt x="28205" y="1624"/>
                  </a:lnTo>
                  <a:cubicBezTo>
                    <a:pt x="28205" y="1624"/>
                    <a:pt x="27898" y="1595"/>
                    <a:pt x="27577" y="1595"/>
                  </a:cubicBezTo>
                  <a:cubicBezTo>
                    <a:pt x="27353" y="1595"/>
                    <a:pt x="27121" y="1609"/>
                    <a:pt x="26983" y="1657"/>
                  </a:cubicBezTo>
                  <a:cubicBezTo>
                    <a:pt x="26648" y="1774"/>
                    <a:pt x="17944" y="10529"/>
                    <a:pt x="17944" y="10529"/>
                  </a:cubicBezTo>
                  <a:cubicBezTo>
                    <a:pt x="17944" y="10529"/>
                    <a:pt x="13743" y="15283"/>
                    <a:pt x="13459" y="15400"/>
                  </a:cubicBezTo>
                  <a:cubicBezTo>
                    <a:pt x="13191" y="15534"/>
                    <a:pt x="10797" y="16521"/>
                    <a:pt x="10797" y="16521"/>
                  </a:cubicBezTo>
                  <a:lnTo>
                    <a:pt x="1" y="25342"/>
                  </a:lnTo>
                  <a:lnTo>
                    <a:pt x="26615" y="25342"/>
                  </a:lnTo>
                  <a:lnTo>
                    <a:pt x="37746" y="20622"/>
                  </a:lnTo>
                  <a:lnTo>
                    <a:pt x="29494" y="16253"/>
                  </a:lnTo>
                  <a:lnTo>
                    <a:pt x="32490" y="12671"/>
                  </a:lnTo>
                  <a:lnTo>
                    <a:pt x="30113" y="8085"/>
                  </a:lnTo>
                  <a:lnTo>
                    <a:pt x="21861" y="13441"/>
                  </a:lnTo>
                  <a:lnTo>
                    <a:pt x="28356" y="8219"/>
                  </a:lnTo>
                  <a:lnTo>
                    <a:pt x="31586" y="0"/>
                  </a:lnTo>
                  <a:close/>
                </a:path>
              </a:pathLst>
            </a:custGeom>
            <a:solidFill>
              <a:srgbClr val="3BC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74" name="Google Shape;274;p38"/>
            <p:cNvSpPr/>
            <p:nvPr/>
          </p:nvSpPr>
          <p:spPr>
            <a:xfrm>
              <a:off x="990159" y="1479121"/>
              <a:ext cx="584668" cy="482289"/>
            </a:xfrm>
            <a:custGeom>
              <a:avLst/>
              <a:gdLst/>
              <a:ahLst/>
              <a:cxnLst/>
              <a:rect l="l" t="t" r="r" b="b"/>
              <a:pathLst>
                <a:path w="25042" h="20657" extrusionOk="0">
                  <a:moveTo>
                    <a:pt x="23551" y="1"/>
                  </a:moveTo>
                  <a:lnTo>
                    <a:pt x="19015" y="5642"/>
                  </a:lnTo>
                  <a:lnTo>
                    <a:pt x="0" y="20656"/>
                  </a:lnTo>
                  <a:lnTo>
                    <a:pt x="4269" y="20656"/>
                  </a:lnTo>
                  <a:lnTo>
                    <a:pt x="20522" y="12990"/>
                  </a:lnTo>
                  <a:lnTo>
                    <a:pt x="18898" y="11182"/>
                  </a:lnTo>
                  <a:lnTo>
                    <a:pt x="23652" y="7483"/>
                  </a:lnTo>
                  <a:lnTo>
                    <a:pt x="22899" y="5793"/>
                  </a:lnTo>
                  <a:lnTo>
                    <a:pt x="14647" y="10730"/>
                  </a:lnTo>
                  <a:lnTo>
                    <a:pt x="14647" y="10730"/>
                  </a:lnTo>
                  <a:lnTo>
                    <a:pt x="22648" y="4939"/>
                  </a:lnTo>
                  <a:lnTo>
                    <a:pt x="25041" y="1"/>
                  </a:lnTo>
                  <a:close/>
                </a:path>
              </a:pathLst>
            </a:custGeom>
            <a:solidFill>
              <a:srgbClr val="3BC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
          <p:nvSpPr>
            <p:cNvPr id="275" name="Google Shape;275;p38"/>
            <p:cNvSpPr/>
            <p:nvPr/>
          </p:nvSpPr>
          <p:spPr>
            <a:xfrm>
              <a:off x="2462360" y="1563548"/>
              <a:ext cx="230603" cy="281407"/>
            </a:xfrm>
            <a:custGeom>
              <a:avLst/>
              <a:gdLst/>
              <a:ahLst/>
              <a:cxnLst/>
              <a:rect l="l" t="t" r="r" b="b"/>
              <a:pathLst>
                <a:path w="9877" h="12053" extrusionOk="0">
                  <a:moveTo>
                    <a:pt x="8185" y="1"/>
                  </a:moveTo>
                  <a:lnTo>
                    <a:pt x="6646" y="1490"/>
                  </a:lnTo>
                  <a:lnTo>
                    <a:pt x="1373" y="9090"/>
                  </a:lnTo>
                  <a:lnTo>
                    <a:pt x="5876" y="5842"/>
                  </a:lnTo>
                  <a:lnTo>
                    <a:pt x="0" y="12052"/>
                  </a:lnTo>
                  <a:lnTo>
                    <a:pt x="9374" y="7817"/>
                  </a:lnTo>
                  <a:lnTo>
                    <a:pt x="8135" y="2880"/>
                  </a:lnTo>
                  <a:lnTo>
                    <a:pt x="9876" y="1725"/>
                  </a:lnTo>
                  <a:lnTo>
                    <a:pt x="8185" y="1"/>
                  </a:lnTo>
                  <a:close/>
                </a:path>
              </a:pathLst>
            </a:custGeom>
            <a:solidFill>
              <a:srgbClr val="3BC2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grpSp>
      <p:sp>
        <p:nvSpPr>
          <p:cNvPr id="276" name="Google Shape;276;p38"/>
          <p:cNvSpPr/>
          <p:nvPr/>
        </p:nvSpPr>
        <p:spPr>
          <a:xfrm>
            <a:off x="-861708" y="11629400"/>
            <a:ext cx="26494408" cy="2792917"/>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Clr>
                <a:srgbClr val="000000"/>
              </a:buClr>
              <a:buSzPts val="3732"/>
              <a:buFont typeface="Arial"/>
              <a:buNone/>
            </a:pPr>
            <a:endParaRPr sz="3732"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7"/>
          <p:cNvSpPr/>
          <p:nvPr/>
        </p:nvSpPr>
        <p:spPr>
          <a:xfrm>
            <a:off x="22701688" y="419728"/>
            <a:ext cx="1529913" cy="1430828"/>
          </a:xfrm>
          <a:prstGeom prst="ellipse">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Lato Light"/>
              <a:ea typeface="Lato Light"/>
              <a:cs typeface="Lato Light"/>
              <a:sym typeface="Lato Light"/>
            </a:endParaRPr>
          </a:p>
        </p:txBody>
      </p:sp>
      <p:sp>
        <p:nvSpPr>
          <p:cNvPr id="11" name="Google Shape;11;p7"/>
          <p:cNvSpPr txBox="1">
            <a:spLocks noGrp="1"/>
          </p:cNvSpPr>
          <p:nvPr>
            <p:ph type="title"/>
          </p:nvPr>
        </p:nvSpPr>
        <p:spPr>
          <a:xfrm>
            <a:off x="1510316" y="645742"/>
            <a:ext cx="21025723" cy="1991831"/>
          </a:xfrm>
          <a:prstGeom prst="rect">
            <a:avLst/>
          </a:prstGeom>
          <a:noFill/>
          <a:ln>
            <a:noFill/>
          </a:ln>
        </p:spPr>
        <p:txBody>
          <a:bodyPr spcFirstLastPara="1" wrap="square" lIns="182825" tIns="91400" rIns="182825" bIns="91400" anchor="ctr" anchorCtr="0">
            <a:normAutofit/>
          </a:bodyPr>
          <a:lstStyle>
            <a:lvl1pPr marR="0" lvl="0" algn="l" rtl="0">
              <a:lnSpc>
                <a:spcPct val="90000"/>
              </a:lnSpc>
              <a:spcBef>
                <a:spcPts val="0"/>
              </a:spcBef>
              <a:spcAft>
                <a:spcPts val="0"/>
              </a:spcAft>
              <a:buClr>
                <a:schemeClr val="dk1"/>
              </a:buClr>
              <a:buSzPts val="6000"/>
              <a:buFont typeface="Lato"/>
              <a:buNone/>
              <a:defRPr sz="6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7"/>
          <p:cNvSpPr txBox="1">
            <a:spLocks noGrp="1"/>
          </p:cNvSpPr>
          <p:nvPr>
            <p:ph type="body" idx="1"/>
          </p:nvPr>
        </p:nvSpPr>
        <p:spPr>
          <a:xfrm>
            <a:off x="1675964" y="3651250"/>
            <a:ext cx="21025723" cy="8702676"/>
          </a:xfrm>
          <a:prstGeom prst="rect">
            <a:avLst/>
          </a:prstGeom>
          <a:noFill/>
          <a:ln>
            <a:noFill/>
          </a:ln>
        </p:spPr>
        <p:txBody>
          <a:bodyPr spcFirstLastPara="1" wrap="square" lIns="182825" tIns="91400" rIns="182825" bIns="91400" anchor="t" anchorCtr="0">
            <a:normAutofit/>
          </a:bodyPr>
          <a:lstStyle>
            <a:lvl1pPr marL="457200" marR="0" lvl="0" indent="-228600" algn="l" rtl="0">
              <a:lnSpc>
                <a:spcPct val="90000"/>
              </a:lnSpc>
              <a:spcBef>
                <a:spcPts val="2000"/>
              </a:spcBef>
              <a:spcAft>
                <a:spcPts val="0"/>
              </a:spcAft>
              <a:buClr>
                <a:schemeClr val="dk1"/>
              </a:buClr>
              <a:buSzPts val="4800"/>
              <a:buFont typeface="Arial"/>
              <a:buNone/>
              <a:defRPr sz="4800" b="0" i="0" u="none" strike="noStrike" cap="none">
                <a:solidFill>
                  <a:schemeClr val="dk1"/>
                </a:solidFill>
                <a:latin typeface="Lato Light"/>
                <a:ea typeface="Lato Light"/>
                <a:cs typeface="Lato Light"/>
                <a:sym typeface="Lato Light"/>
              </a:defRPr>
            </a:lvl1pPr>
            <a:lvl2pPr marL="914400" marR="0" lvl="1" indent="-228600"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Lato Light"/>
                <a:ea typeface="Lato Light"/>
                <a:cs typeface="Lato Light"/>
                <a:sym typeface="Lato Light"/>
              </a:defRPr>
            </a:lvl2pPr>
            <a:lvl3pPr marL="1371600" marR="0" lvl="2"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Lato Light"/>
                <a:ea typeface="Lato Light"/>
                <a:cs typeface="Lato Light"/>
                <a:sym typeface="Lato Light"/>
              </a:defRPr>
            </a:lvl3pPr>
            <a:lvl4pPr marL="1828800" marR="0" lvl="3"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Lato Light"/>
                <a:ea typeface="Lato Light"/>
                <a:cs typeface="Lato Light"/>
                <a:sym typeface="Lato Light"/>
              </a:defRPr>
            </a:lvl4pPr>
            <a:lvl5pPr marL="2286000" marR="0" lvl="4" indent="-22860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Lato Light"/>
                <a:ea typeface="Lato Light"/>
                <a:cs typeface="Lato Light"/>
                <a:sym typeface="Lato Light"/>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9pPr>
          </a:lstStyle>
          <a:p>
            <a:endParaRPr/>
          </a:p>
        </p:txBody>
      </p:sp>
      <p:cxnSp>
        <p:nvCxnSpPr>
          <p:cNvPr id="13" name="Google Shape;13;p7"/>
          <p:cNvCxnSpPr/>
          <p:nvPr/>
        </p:nvCxnSpPr>
        <p:spPr>
          <a:xfrm>
            <a:off x="0" y="2210635"/>
            <a:ext cx="24377649" cy="0"/>
          </a:xfrm>
          <a:prstGeom prst="straightConnector1">
            <a:avLst/>
          </a:prstGeom>
          <a:noFill/>
          <a:ln w="127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830984" y="1186733"/>
            <a:ext cx="22715683" cy="152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arlow Condensed"/>
              <a:buNone/>
              <a:defRPr sz="2800" b="1" i="0" u="none" strike="noStrike" cap="none">
                <a:solidFill>
                  <a:schemeClr val="dk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2pPr>
            <a:lvl3pPr marR="0" lvl="2"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3pPr>
            <a:lvl4pPr marR="0" lvl="3"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4pPr>
            <a:lvl5pPr marR="0" lvl="4"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5pPr>
            <a:lvl6pPr marR="0" lvl="5"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6pPr>
            <a:lvl7pPr marR="0" lvl="6"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7pPr>
            <a:lvl8pPr marR="0" lvl="7"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8pPr>
            <a:lvl9pPr marR="0" lvl="8" algn="l" rtl="0">
              <a:lnSpc>
                <a:spcPct val="100000"/>
              </a:lnSpc>
              <a:spcBef>
                <a:spcPts val="0"/>
              </a:spcBef>
              <a:spcAft>
                <a:spcPts val="0"/>
              </a:spcAft>
              <a:buClr>
                <a:schemeClr val="dk1"/>
              </a:buClr>
              <a:buSzPts val="2800"/>
              <a:buFont typeface="Barlow"/>
              <a:buNone/>
              <a:defRPr sz="2800" b="0" i="0" u="none" strike="noStrike" cap="none">
                <a:solidFill>
                  <a:schemeClr val="dk1"/>
                </a:solidFill>
                <a:latin typeface="Barlow"/>
                <a:ea typeface="Barlow"/>
                <a:cs typeface="Barlow"/>
                <a:sym typeface="Barlow"/>
              </a:defRPr>
            </a:lvl9pPr>
          </a:lstStyle>
          <a:p>
            <a:endParaRPr/>
          </a:p>
        </p:txBody>
      </p:sp>
      <p:sp>
        <p:nvSpPr>
          <p:cNvPr id="217" name="Google Shape;217;p31"/>
          <p:cNvSpPr txBox="1">
            <a:spLocks noGrp="1"/>
          </p:cNvSpPr>
          <p:nvPr>
            <p:ph type="body" idx="1"/>
          </p:nvPr>
        </p:nvSpPr>
        <p:spPr>
          <a:xfrm>
            <a:off x="830984" y="3073267"/>
            <a:ext cx="22715683" cy="911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chemeClr val="dk2"/>
              </a:buClr>
              <a:buSzPts val="1400"/>
              <a:buFont typeface="Montserrat"/>
              <a:buChar char="■"/>
              <a:defRPr sz="3732" b="0" i="0" u="none" strike="noStrike" cap="none">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6"/>
        <p:cNvGrpSpPr/>
        <p:nvPr/>
      </p:nvGrpSpPr>
      <p:grpSpPr>
        <a:xfrm>
          <a:off x="0" y="0"/>
          <a:ext cx="0" cy="0"/>
          <a:chOff x="0" y="0"/>
          <a:chExt cx="0" cy="0"/>
        </a:xfrm>
      </p:grpSpPr>
      <p:sp>
        <p:nvSpPr>
          <p:cNvPr id="587" name="Google Shape;587;p33"/>
          <p:cNvSpPr txBox="1">
            <a:spLocks noGrp="1"/>
          </p:cNvSpPr>
          <p:nvPr>
            <p:ph type="title"/>
          </p:nvPr>
        </p:nvSpPr>
        <p:spPr>
          <a:xfrm>
            <a:off x="1218883" y="549276"/>
            <a:ext cx="21939885" cy="2286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8" name="Google Shape;588;p33"/>
          <p:cNvSpPr txBox="1">
            <a:spLocks noGrp="1"/>
          </p:cNvSpPr>
          <p:nvPr>
            <p:ph type="body" idx="1"/>
          </p:nvPr>
        </p:nvSpPr>
        <p:spPr>
          <a:xfrm>
            <a:off x="1218883" y="3200401"/>
            <a:ext cx="21939885" cy="9051926"/>
          </a:xfrm>
          <a:prstGeom prst="rect">
            <a:avLst/>
          </a:prstGeom>
          <a:noFill/>
          <a:ln>
            <a:noFill/>
          </a:ln>
        </p:spPr>
        <p:txBody>
          <a:bodyPr spcFirstLastPara="1" wrap="square" lIns="91425" tIns="45700" rIns="91425" bIns="45700" anchor="t" anchorCtr="0">
            <a:normAutofit/>
          </a:bodyPr>
          <a:lstStyle>
            <a:lvl1pPr marL="457200" marR="0" lvl="0" indent="-635000" algn="l" rtl="0">
              <a:spcBef>
                <a:spcPts val="1280"/>
              </a:spcBef>
              <a:spcAft>
                <a:spcPts val="0"/>
              </a:spcAft>
              <a:buClr>
                <a:schemeClr val="dk1"/>
              </a:buClr>
              <a:buSzPts val="6400"/>
              <a:buFont typeface="Arial"/>
              <a:buChar char="•"/>
              <a:defRPr sz="6400" b="0" i="0" u="none" strike="noStrike" cap="none">
                <a:solidFill>
                  <a:schemeClr val="dk1"/>
                </a:solidFill>
                <a:latin typeface="Calibri"/>
                <a:ea typeface="Calibri"/>
                <a:cs typeface="Calibri"/>
                <a:sym typeface="Calibri"/>
              </a:defRPr>
            </a:lvl1pPr>
            <a:lvl2pPr marL="914400" marR="0" lvl="1" indent="-584200" algn="l" rtl="0">
              <a:spcBef>
                <a:spcPts val="112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2pPr>
            <a:lvl3pPr marL="1371600" marR="0" lvl="2" indent="-533400"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89" name="Google Shape;589;p33"/>
          <p:cNvSpPr txBox="1">
            <a:spLocks noGrp="1"/>
          </p:cNvSpPr>
          <p:nvPr>
            <p:ph type="dt" idx="10"/>
          </p:nvPr>
        </p:nvSpPr>
        <p:spPr>
          <a:xfrm>
            <a:off x="1218883" y="12712701"/>
            <a:ext cx="5688118"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0" name="Google Shape;590;p33"/>
          <p:cNvSpPr txBox="1">
            <a:spLocks noGrp="1"/>
          </p:cNvSpPr>
          <p:nvPr>
            <p:ph type="ftr" idx="11"/>
          </p:nvPr>
        </p:nvSpPr>
        <p:spPr>
          <a:xfrm>
            <a:off x="8329031" y="12712701"/>
            <a:ext cx="7719589"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2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91" name="Google Shape;591;p33"/>
          <p:cNvSpPr txBox="1">
            <a:spLocks noGrp="1"/>
          </p:cNvSpPr>
          <p:nvPr>
            <p:ph type="sldNum" idx="12"/>
          </p:nvPr>
        </p:nvSpPr>
        <p:spPr>
          <a:xfrm>
            <a:off x="17470649" y="12712701"/>
            <a:ext cx="5688118"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13.png"/><Relationship Id="rId10" Type="http://schemas.openxmlformats.org/officeDocument/2006/relationships/image" Target="../media/image34.jpg"/><Relationship Id="rId4" Type="http://schemas.openxmlformats.org/officeDocument/2006/relationships/notesSlide" Target="../notesSlides/notesSlide17.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
          <p:cNvSpPr/>
          <p:nvPr/>
        </p:nvSpPr>
        <p:spPr>
          <a:xfrm>
            <a:off x="382307" y="322729"/>
            <a:ext cx="23613035" cy="13070540"/>
          </a:xfrm>
          <a:prstGeom prst="roundRect">
            <a:avLst>
              <a:gd name="adj" fmla="val 5967"/>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666" name="Google Shape;666;p1"/>
          <p:cNvSpPr/>
          <p:nvPr/>
        </p:nvSpPr>
        <p:spPr>
          <a:xfrm>
            <a:off x="0" y="10300447"/>
            <a:ext cx="4047565" cy="3415553"/>
          </a:xfrm>
          <a:prstGeom prst="rtTriangle">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667" name="Google Shape;667;p1"/>
          <p:cNvSpPr/>
          <p:nvPr/>
        </p:nvSpPr>
        <p:spPr>
          <a:xfrm>
            <a:off x="791510" y="9251576"/>
            <a:ext cx="4829361" cy="4566955"/>
          </a:xfrm>
          <a:prstGeom prst="rtTriangle">
            <a:avLst/>
          </a:prstGeom>
          <a:solidFill>
            <a:srgbClr val="C676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668" name="Google Shape;668;p1"/>
          <p:cNvSpPr/>
          <p:nvPr/>
        </p:nvSpPr>
        <p:spPr>
          <a:xfrm rot="10800000">
            <a:off x="20783548" y="0"/>
            <a:ext cx="3726705" cy="3676093"/>
          </a:xfrm>
          <a:prstGeom prst="rtTriangle">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669" name="Google Shape;669;p1"/>
          <p:cNvSpPr/>
          <p:nvPr/>
        </p:nvSpPr>
        <p:spPr>
          <a:xfrm rot="10800000">
            <a:off x="18747816" y="0"/>
            <a:ext cx="4829361" cy="4566955"/>
          </a:xfrm>
          <a:prstGeom prst="rtTriangle">
            <a:avLst/>
          </a:prstGeom>
          <a:solidFill>
            <a:srgbClr val="C676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167863"/>
              </a:solidFill>
              <a:latin typeface="Lato Light"/>
              <a:ea typeface="Lato Light"/>
              <a:cs typeface="Lato Light"/>
              <a:sym typeface="Lato Light"/>
            </a:endParaRPr>
          </a:p>
        </p:txBody>
      </p:sp>
      <p:sp>
        <p:nvSpPr>
          <p:cNvPr id="670" name="Google Shape;670;p1"/>
          <p:cNvSpPr/>
          <p:nvPr/>
        </p:nvSpPr>
        <p:spPr>
          <a:xfrm>
            <a:off x="11669989" y="6243635"/>
            <a:ext cx="11458952" cy="2291046"/>
          </a:xfrm>
          <a:prstGeom prst="roundRect">
            <a:avLst>
              <a:gd name="adj" fmla="val 50000"/>
            </a:avLst>
          </a:prstGeom>
          <a:solidFill>
            <a:srgbClr val="C676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671" name="Google Shape;671;p1"/>
          <p:cNvSpPr/>
          <p:nvPr/>
        </p:nvSpPr>
        <p:spPr>
          <a:xfrm>
            <a:off x="13823577" y="8906998"/>
            <a:ext cx="9305365" cy="1016932"/>
          </a:xfrm>
          <a:prstGeom prst="roundRect">
            <a:avLst>
              <a:gd name="adj" fmla="val 50000"/>
            </a:avLst>
          </a:prstGeom>
          <a:solidFill>
            <a:srgbClr val="C676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Lato Light"/>
                <a:ea typeface="Lato Light"/>
                <a:cs typeface="Lato Light"/>
                <a:sym typeface="Lato Light"/>
              </a:rPr>
              <a:t>Lesson 7B: GRAMMAR</a:t>
            </a:r>
            <a:endParaRPr sz="5400" b="1" i="0" u="none" strike="noStrike" cap="none">
              <a:solidFill>
                <a:schemeClr val="lt1"/>
              </a:solidFill>
              <a:latin typeface="Lato Light"/>
              <a:ea typeface="Lato Light"/>
              <a:cs typeface="Lato Light"/>
              <a:sym typeface="Lato Light"/>
            </a:endParaRPr>
          </a:p>
        </p:txBody>
      </p:sp>
      <p:sp>
        <p:nvSpPr>
          <p:cNvPr id="672" name="Google Shape;672;p1"/>
          <p:cNvSpPr txBox="1"/>
          <p:nvPr/>
        </p:nvSpPr>
        <p:spPr>
          <a:xfrm>
            <a:off x="12597004" y="6581264"/>
            <a:ext cx="9878482" cy="161578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1000"/>
              <a:buFont typeface="Arial"/>
              <a:buNone/>
            </a:pPr>
            <a:r>
              <a:rPr lang="en-US" sz="11000" b="0" i="0" u="none" strike="noStrike" cap="none">
                <a:solidFill>
                  <a:schemeClr val="lt1"/>
                </a:solidFill>
                <a:latin typeface="Lato Black"/>
                <a:ea typeface="Lato Black"/>
                <a:cs typeface="Lato Black"/>
                <a:sym typeface="Lato Black"/>
              </a:rPr>
              <a:t>Unit 7: Tourism</a:t>
            </a:r>
            <a:endParaRPr sz="11000" b="0" i="0" u="none" strike="noStrike" cap="none">
              <a:solidFill>
                <a:srgbClr val="000000"/>
              </a:solidFill>
              <a:latin typeface="Arial"/>
              <a:ea typeface="Arial"/>
              <a:cs typeface="Arial"/>
              <a:sym typeface="Arial"/>
            </a:endParaRPr>
          </a:p>
        </p:txBody>
      </p:sp>
      <p:sp>
        <p:nvSpPr>
          <p:cNvPr id="673" name="Google Shape;673;p1"/>
          <p:cNvSpPr txBox="1"/>
          <p:nvPr/>
        </p:nvSpPr>
        <p:spPr>
          <a:xfrm>
            <a:off x="14313645" y="9036899"/>
            <a:ext cx="64452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pic>
        <p:nvPicPr>
          <p:cNvPr id="674" name="Google Shape;674;p1"/>
          <p:cNvPicPr preferRelativeResize="0"/>
          <p:nvPr/>
        </p:nvPicPr>
        <p:blipFill rotWithShape="1">
          <a:blip r:embed="rId3">
            <a:alphaModFix/>
          </a:blip>
          <a:srcRect/>
          <a:stretch/>
        </p:blipFill>
        <p:spPr>
          <a:xfrm>
            <a:off x="3753452" y="1481681"/>
            <a:ext cx="6698980" cy="8975640"/>
          </a:xfrm>
          <a:prstGeom prst="rect">
            <a:avLst/>
          </a:prstGeom>
          <a:noFill/>
          <a:ln>
            <a:noFill/>
          </a:ln>
        </p:spPr>
      </p:pic>
      <p:pic>
        <p:nvPicPr>
          <p:cNvPr id="675" name="Google Shape;675;p1"/>
          <p:cNvPicPr preferRelativeResize="0"/>
          <p:nvPr/>
        </p:nvPicPr>
        <p:blipFill rotWithShape="1">
          <a:blip r:embed="rId4">
            <a:alphaModFix/>
          </a:blip>
          <a:srcRect/>
          <a:stretch/>
        </p:blipFill>
        <p:spPr>
          <a:xfrm>
            <a:off x="20758706" y="11096435"/>
            <a:ext cx="2807727" cy="1823575"/>
          </a:xfrm>
          <a:prstGeom prst="rect">
            <a:avLst/>
          </a:prstGeom>
          <a:noFill/>
          <a:ln>
            <a:noFill/>
          </a:ln>
        </p:spPr>
      </p:pic>
      <p:pic>
        <p:nvPicPr>
          <p:cNvPr id="676" name="Google Shape;676;p1"/>
          <p:cNvPicPr preferRelativeResize="0"/>
          <p:nvPr/>
        </p:nvPicPr>
        <p:blipFill rotWithShape="1">
          <a:blip r:embed="rId5">
            <a:alphaModFix/>
          </a:blip>
          <a:srcRect/>
          <a:stretch/>
        </p:blipFill>
        <p:spPr>
          <a:xfrm>
            <a:off x="17592277" y="5150341"/>
            <a:ext cx="5054624" cy="12967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2"/>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887" name="Google Shape;887;p2"/>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888" name="Google Shape;888;p2"/>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889" name="Google Shape;889;p2"/>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sp>
        <p:nvSpPr>
          <p:cNvPr id="890" name="Google Shape;890;p2"/>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891" name="Google Shape;891;p2"/>
          <p:cNvPicPr preferRelativeResize="0"/>
          <p:nvPr/>
        </p:nvPicPr>
        <p:blipFill rotWithShape="1">
          <a:blip r:embed="rId4">
            <a:alphaModFix/>
          </a:blip>
          <a:srcRect/>
          <a:stretch/>
        </p:blipFill>
        <p:spPr>
          <a:xfrm>
            <a:off x="21091378" y="11393100"/>
            <a:ext cx="2807727" cy="1823575"/>
          </a:xfrm>
          <a:prstGeom prst="rect">
            <a:avLst/>
          </a:prstGeom>
          <a:noFill/>
          <a:ln>
            <a:noFill/>
          </a:ln>
        </p:spPr>
      </p:pic>
      <p:pic>
        <p:nvPicPr>
          <p:cNvPr id="892" name="Google Shape;892;p2"/>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pic>
        <p:nvPicPr>
          <p:cNvPr id="893" name="Google Shape;893;p2"/>
          <p:cNvPicPr preferRelativeResize="0"/>
          <p:nvPr/>
        </p:nvPicPr>
        <p:blipFill rotWithShape="1">
          <a:blip r:embed="rId6">
            <a:alphaModFix/>
          </a:blip>
          <a:srcRect l="18826" t="22760" r="50529" b="8925"/>
          <a:stretch/>
        </p:blipFill>
        <p:spPr>
          <a:xfrm>
            <a:off x="2604379" y="3107160"/>
            <a:ext cx="7470475" cy="9367554"/>
          </a:xfrm>
          <a:prstGeom prst="rect">
            <a:avLst/>
          </a:prstGeom>
          <a:noFill/>
          <a:ln>
            <a:noFill/>
          </a:ln>
        </p:spPr>
      </p:pic>
      <p:pic>
        <p:nvPicPr>
          <p:cNvPr id="894" name="Google Shape;894;p2"/>
          <p:cNvPicPr preferRelativeResize="0"/>
          <p:nvPr/>
        </p:nvPicPr>
        <p:blipFill rotWithShape="1">
          <a:blip r:embed="rId7">
            <a:alphaModFix/>
          </a:blip>
          <a:srcRect l="11571" t="50000" r="22645" b="40250"/>
          <a:stretch/>
        </p:blipFill>
        <p:spPr>
          <a:xfrm>
            <a:off x="1746114" y="2645188"/>
            <a:ext cx="10900745" cy="908894"/>
          </a:xfrm>
          <a:prstGeom prst="rect">
            <a:avLst/>
          </a:prstGeom>
          <a:noFill/>
          <a:ln>
            <a:noFill/>
          </a:ln>
        </p:spPr>
      </p:pic>
      <p:sp>
        <p:nvSpPr>
          <p:cNvPr id="895" name="Google Shape;895;p2"/>
          <p:cNvSpPr/>
          <p:nvPr/>
        </p:nvSpPr>
        <p:spPr>
          <a:xfrm>
            <a:off x="13037356" y="2683198"/>
            <a:ext cx="8374743" cy="1828800"/>
          </a:xfrm>
          <a:prstGeom prst="roundRect">
            <a:avLst>
              <a:gd name="adj" fmla="val 50000"/>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b="1" i="0" u="none" strike="noStrike" cap="none" dirty="0">
                <a:solidFill>
                  <a:schemeClr val="lt1"/>
                </a:solidFill>
                <a:latin typeface="Lato"/>
                <a:ea typeface="Lato"/>
                <a:cs typeface="Lato"/>
                <a:sym typeface="Lato"/>
              </a:rPr>
              <a:t>This is Hue city – Viet Nam</a:t>
            </a:r>
            <a:endParaRPr dirty="0"/>
          </a:p>
        </p:txBody>
      </p:sp>
      <p:sp>
        <p:nvSpPr>
          <p:cNvPr id="896" name="Google Shape;896;p2"/>
          <p:cNvSpPr txBox="1"/>
          <p:nvPr/>
        </p:nvSpPr>
        <p:spPr>
          <a:xfrm>
            <a:off x="10287143" y="4736895"/>
            <a:ext cx="8207016" cy="1938992"/>
          </a:xfrm>
          <a:prstGeom prst="rect">
            <a:avLst/>
          </a:prstGeom>
          <a:noFill/>
          <a:ln>
            <a:noFill/>
          </a:ln>
        </p:spPr>
        <p:txBody>
          <a:bodyPr spcFirstLastPara="1" wrap="square" lIns="91425" tIns="45700" rIns="91425" bIns="45700" anchor="t" anchorCtr="0">
            <a:spAutoFit/>
          </a:bodyPr>
          <a:lstStyle/>
          <a:p>
            <a:pPr marL="571500" marR="0" lvl="0" indent="-571500" rtl="0">
              <a:lnSpc>
                <a:spcPct val="100000"/>
              </a:lnSpc>
              <a:spcBef>
                <a:spcPts val="0"/>
              </a:spcBef>
              <a:spcAft>
                <a:spcPts val="0"/>
              </a:spcAft>
              <a:buClr>
                <a:srgbClr val="000000"/>
              </a:buClr>
              <a:buSzPts val="4000"/>
              <a:buFont typeface="Arial"/>
              <a:buChar char="•"/>
            </a:pPr>
            <a:r>
              <a:rPr lang="en-US" sz="4000" b="0" i="0" u="sng" strike="noStrike" cap="none" dirty="0">
                <a:solidFill>
                  <a:srgbClr val="000000"/>
                </a:solidFill>
                <a:latin typeface="Lato"/>
                <a:ea typeface="Lato"/>
                <a:cs typeface="Lato"/>
                <a:sym typeface="Lato"/>
              </a:rPr>
              <a:t>Boating (n) /ˈ</a:t>
            </a:r>
            <a:r>
              <a:rPr lang="en-US" sz="4000" b="0" i="0" u="sng" strike="noStrike" cap="none" dirty="0" err="1">
                <a:solidFill>
                  <a:srgbClr val="000000"/>
                </a:solidFill>
                <a:latin typeface="Lato"/>
                <a:ea typeface="Lato"/>
                <a:cs typeface="Lato"/>
                <a:sym typeface="Lato"/>
              </a:rPr>
              <a:t>bəʊ.tɪŋ</a:t>
            </a:r>
            <a:r>
              <a:rPr lang="en-US" sz="4000" b="0" i="0" u="sng" strike="noStrike" cap="none" dirty="0">
                <a:solidFill>
                  <a:srgbClr val="000000"/>
                </a:solidFill>
                <a:latin typeface="Lato"/>
                <a:ea typeface="Lato"/>
                <a:cs typeface="Lato"/>
                <a:sym typeface="Lato"/>
              </a:rPr>
              <a:t>/:</a:t>
            </a:r>
            <a:r>
              <a:rPr lang="en-US" sz="4000" b="0" i="0" u="none" strike="noStrike" cap="none" dirty="0">
                <a:solidFill>
                  <a:srgbClr val="000000"/>
                </a:solidFill>
                <a:latin typeface="Lato"/>
                <a:ea typeface="Lato"/>
                <a:cs typeface="Lato"/>
                <a:sym typeface="Lato"/>
              </a:rPr>
              <a:t> the activity of travelling on water in a boat for pleasure</a:t>
            </a:r>
            <a:endParaRPr sz="4800" b="0" i="0" u="none" strike="noStrike" cap="none" dirty="0">
              <a:solidFill>
                <a:srgbClr val="000000"/>
              </a:solidFill>
              <a:latin typeface="Lato"/>
              <a:ea typeface="Lato"/>
              <a:cs typeface="Lato"/>
              <a:sym typeface="Lato"/>
            </a:endParaRPr>
          </a:p>
        </p:txBody>
      </p:sp>
      <p:pic>
        <p:nvPicPr>
          <p:cNvPr id="897" name="Google Shape;897;p2"/>
          <p:cNvPicPr preferRelativeResize="0"/>
          <p:nvPr/>
        </p:nvPicPr>
        <p:blipFill rotWithShape="1">
          <a:blip r:embed="rId8">
            <a:alphaModFix/>
          </a:blip>
          <a:srcRect l="6282" t="17259" r="5028" b="14385"/>
          <a:stretch/>
        </p:blipFill>
        <p:spPr>
          <a:xfrm>
            <a:off x="18716469" y="4736895"/>
            <a:ext cx="3729338" cy="2155704"/>
          </a:xfrm>
          <a:prstGeom prst="rect">
            <a:avLst/>
          </a:prstGeom>
          <a:noFill/>
          <a:ln>
            <a:noFill/>
          </a:ln>
        </p:spPr>
      </p:pic>
      <p:sp>
        <p:nvSpPr>
          <p:cNvPr id="898" name="Google Shape;898;p2"/>
          <p:cNvSpPr txBox="1"/>
          <p:nvPr/>
        </p:nvSpPr>
        <p:spPr>
          <a:xfrm>
            <a:off x="10287143" y="6803577"/>
            <a:ext cx="8031309" cy="2554545"/>
          </a:xfrm>
          <a:prstGeom prst="rect">
            <a:avLst/>
          </a:prstGeom>
          <a:noFill/>
          <a:ln>
            <a:noFill/>
          </a:ln>
        </p:spPr>
        <p:txBody>
          <a:bodyPr spcFirstLastPara="1" wrap="square" lIns="91425" tIns="45700" rIns="91425" bIns="45700" anchor="t" anchorCtr="0">
            <a:spAutoFit/>
          </a:bodyPr>
          <a:lstStyle/>
          <a:p>
            <a:pPr marL="571500" marR="0" lvl="0" indent="-571500" rtl="0">
              <a:lnSpc>
                <a:spcPct val="100000"/>
              </a:lnSpc>
              <a:spcBef>
                <a:spcPts val="0"/>
              </a:spcBef>
              <a:spcAft>
                <a:spcPts val="0"/>
              </a:spcAft>
              <a:buClr>
                <a:srgbClr val="000000"/>
              </a:buClr>
              <a:buSzPts val="4000"/>
              <a:buFont typeface="Arial"/>
              <a:buChar char="•"/>
            </a:pPr>
            <a:r>
              <a:rPr lang="en-US" sz="4000" b="0" i="0" u="sng" strike="noStrike" cap="none" dirty="0">
                <a:solidFill>
                  <a:srgbClr val="000000"/>
                </a:solidFill>
                <a:latin typeface="Lato"/>
                <a:ea typeface="Lato"/>
                <a:cs typeface="Lato"/>
                <a:sym typeface="Lato"/>
              </a:rPr>
              <a:t>Tomb (n) /</a:t>
            </a:r>
            <a:r>
              <a:rPr lang="en-US" sz="4000" b="0" i="0" u="sng" strike="noStrike" cap="none" dirty="0" err="1">
                <a:solidFill>
                  <a:srgbClr val="000000"/>
                </a:solidFill>
                <a:latin typeface="Lato"/>
                <a:ea typeface="Lato"/>
                <a:cs typeface="Lato"/>
                <a:sym typeface="Lato"/>
              </a:rPr>
              <a:t>tuːm</a:t>
            </a:r>
            <a:r>
              <a:rPr lang="en-US" sz="4000" b="0" i="0" u="sng" strike="noStrike" cap="none" dirty="0">
                <a:solidFill>
                  <a:srgbClr val="000000"/>
                </a:solidFill>
                <a:latin typeface="Lato"/>
                <a:ea typeface="Lato"/>
                <a:cs typeface="Lato"/>
                <a:sym typeface="Lato"/>
              </a:rPr>
              <a:t>/ :</a:t>
            </a:r>
            <a:r>
              <a:rPr lang="en-US" sz="4000" b="0" i="0" u="none" strike="noStrike" cap="none" dirty="0">
                <a:solidFill>
                  <a:srgbClr val="000000"/>
                </a:solidFill>
                <a:latin typeface="Lato"/>
                <a:ea typeface="Lato"/>
                <a:cs typeface="Lato"/>
                <a:sym typeface="Lato"/>
              </a:rPr>
              <a:t> a large stone structure or underground room where someone, especially an important person, is buried</a:t>
            </a:r>
            <a:endParaRPr sz="4800" b="0" i="0" u="none" strike="noStrike" cap="none" dirty="0">
              <a:solidFill>
                <a:srgbClr val="000000"/>
              </a:solidFill>
              <a:latin typeface="Lato"/>
              <a:ea typeface="Lato"/>
              <a:cs typeface="Lato"/>
              <a:sym typeface="Lato"/>
            </a:endParaRPr>
          </a:p>
        </p:txBody>
      </p:sp>
      <p:pic>
        <p:nvPicPr>
          <p:cNvPr id="899" name="Google Shape;899;p2"/>
          <p:cNvPicPr preferRelativeResize="0"/>
          <p:nvPr/>
        </p:nvPicPr>
        <p:blipFill rotWithShape="1">
          <a:blip r:embed="rId9">
            <a:alphaModFix/>
          </a:blip>
          <a:srcRect l="8083" r="4690" b="14792"/>
          <a:stretch/>
        </p:blipFill>
        <p:spPr>
          <a:xfrm>
            <a:off x="18716468" y="7022649"/>
            <a:ext cx="3729339" cy="2557026"/>
          </a:xfrm>
          <a:prstGeom prst="rect">
            <a:avLst/>
          </a:prstGeom>
          <a:noFill/>
          <a:ln>
            <a:noFill/>
          </a:ln>
        </p:spPr>
      </p:pic>
      <p:sp>
        <p:nvSpPr>
          <p:cNvPr id="900" name="Google Shape;900;p2"/>
          <p:cNvSpPr txBox="1"/>
          <p:nvPr/>
        </p:nvSpPr>
        <p:spPr>
          <a:xfrm>
            <a:off x="10287143" y="9485812"/>
            <a:ext cx="8031309" cy="2554545"/>
          </a:xfrm>
          <a:prstGeom prst="rect">
            <a:avLst/>
          </a:prstGeom>
          <a:noFill/>
          <a:ln>
            <a:noFill/>
          </a:ln>
        </p:spPr>
        <p:txBody>
          <a:bodyPr spcFirstLastPara="1" wrap="square" lIns="91425" tIns="45700" rIns="91425" bIns="45700" anchor="t" anchorCtr="0">
            <a:spAutoFit/>
          </a:bodyPr>
          <a:lstStyle/>
          <a:p>
            <a:pPr marL="571500" marR="0" lvl="0" indent="-571500" rtl="0">
              <a:lnSpc>
                <a:spcPct val="100000"/>
              </a:lnSpc>
              <a:spcBef>
                <a:spcPts val="0"/>
              </a:spcBef>
              <a:spcAft>
                <a:spcPts val="0"/>
              </a:spcAft>
              <a:buClr>
                <a:srgbClr val="000000"/>
              </a:buClr>
              <a:buSzPts val="4000"/>
              <a:buFont typeface="Arial"/>
              <a:buChar char="•"/>
            </a:pPr>
            <a:r>
              <a:rPr lang="en-US" sz="4000" b="0" i="0" u="sng" strike="noStrike" cap="none" dirty="0">
                <a:solidFill>
                  <a:srgbClr val="000000"/>
                </a:solidFill>
                <a:latin typeface="Lato"/>
                <a:ea typeface="Lato"/>
                <a:cs typeface="Lato"/>
                <a:sym typeface="Lato"/>
              </a:rPr>
              <a:t>Souvenir (n) /ˌ</a:t>
            </a:r>
            <a:r>
              <a:rPr lang="en-US" sz="4000" b="0" i="0" u="sng" strike="noStrike" cap="none" dirty="0" err="1">
                <a:solidFill>
                  <a:srgbClr val="000000"/>
                </a:solidFill>
                <a:latin typeface="Lato"/>
                <a:ea typeface="Lato"/>
                <a:cs typeface="Lato"/>
                <a:sym typeface="Lato"/>
              </a:rPr>
              <a:t>su</a:t>
            </a:r>
            <a:r>
              <a:rPr lang="en-US" sz="4000" b="0" i="0" u="sng" strike="noStrike" cap="none" dirty="0">
                <a:solidFill>
                  <a:srgbClr val="000000"/>
                </a:solidFill>
                <a:latin typeface="Lato"/>
                <a:ea typeface="Lato"/>
                <a:cs typeface="Lato"/>
                <a:sym typeface="Lato"/>
              </a:rPr>
              <a:t>ː.</a:t>
            </a:r>
            <a:r>
              <a:rPr lang="en-US" sz="4000" b="0" i="0" u="sng" strike="noStrike" cap="none" dirty="0" err="1">
                <a:solidFill>
                  <a:srgbClr val="000000"/>
                </a:solidFill>
                <a:latin typeface="Lato"/>
                <a:ea typeface="Lato"/>
                <a:cs typeface="Lato"/>
                <a:sym typeface="Lato"/>
              </a:rPr>
              <a:t>vənˈɪər</a:t>
            </a:r>
            <a:r>
              <a:rPr lang="en-US" sz="4000" b="0" i="0" u="sng" strike="noStrike" cap="none" dirty="0">
                <a:solidFill>
                  <a:srgbClr val="000000"/>
                </a:solidFill>
                <a:latin typeface="Lato"/>
                <a:ea typeface="Lato"/>
                <a:cs typeface="Lato"/>
                <a:sym typeface="Lato"/>
              </a:rPr>
              <a:t>/:</a:t>
            </a:r>
            <a:r>
              <a:rPr lang="en-US" sz="4000" b="0" i="0" u="none" strike="noStrike" cap="none" dirty="0">
                <a:solidFill>
                  <a:srgbClr val="000000"/>
                </a:solidFill>
                <a:latin typeface="Lato"/>
                <a:ea typeface="Lato"/>
                <a:cs typeface="Lato"/>
                <a:sym typeface="Lato"/>
              </a:rPr>
              <a:t> something you buy or keep to help you remember a holiday or special event</a:t>
            </a:r>
            <a:endParaRPr sz="4800" b="0" i="0" u="none" strike="noStrike" cap="none" dirty="0">
              <a:solidFill>
                <a:srgbClr val="000000"/>
              </a:solidFill>
              <a:latin typeface="Lato"/>
              <a:ea typeface="Lato"/>
              <a:cs typeface="Lato"/>
              <a:sym typeface="Lato"/>
            </a:endParaRPr>
          </a:p>
        </p:txBody>
      </p:sp>
      <p:pic>
        <p:nvPicPr>
          <p:cNvPr id="901" name="Google Shape;901;p2"/>
          <p:cNvPicPr preferRelativeResize="0"/>
          <p:nvPr/>
        </p:nvPicPr>
        <p:blipFill rotWithShape="1">
          <a:blip r:embed="rId10">
            <a:alphaModFix/>
          </a:blip>
          <a:srcRect/>
          <a:stretch/>
        </p:blipFill>
        <p:spPr>
          <a:xfrm>
            <a:off x="18716468" y="9709725"/>
            <a:ext cx="3409368" cy="2557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500"/>
                                        <p:tgtEl>
                                          <p:spTgt spid="8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4"/>
                                        </p:tgtEl>
                                        <p:attrNameLst>
                                          <p:attrName>style.visibility</p:attrName>
                                        </p:attrNameLst>
                                      </p:cBhvr>
                                      <p:to>
                                        <p:strVal val="visible"/>
                                      </p:to>
                                    </p:set>
                                    <p:animEffect transition="in" filter="fade">
                                      <p:cBhvr>
                                        <p:cTn id="12" dur="1000"/>
                                        <p:tgtEl>
                                          <p:spTgt spid="8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5"/>
                                        </p:tgtEl>
                                        <p:attrNameLst>
                                          <p:attrName>style.visibility</p:attrName>
                                        </p:attrNameLst>
                                      </p:cBhvr>
                                      <p:to>
                                        <p:strVal val="visible"/>
                                      </p:to>
                                    </p:set>
                                    <p:animEffect transition="in" filter="fade">
                                      <p:cBhvr>
                                        <p:cTn id="17" dur="500"/>
                                        <p:tgtEl>
                                          <p:spTgt spid="8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96"/>
                                        </p:tgtEl>
                                        <p:attrNameLst>
                                          <p:attrName>style.visibility</p:attrName>
                                        </p:attrNameLst>
                                      </p:cBhvr>
                                      <p:to>
                                        <p:strVal val="visible"/>
                                      </p:to>
                                    </p:set>
                                    <p:animEffect transition="in" filter="fade">
                                      <p:cBhvr>
                                        <p:cTn id="22" dur="500"/>
                                        <p:tgtEl>
                                          <p:spTgt spid="8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7"/>
                                        </p:tgtEl>
                                        <p:attrNameLst>
                                          <p:attrName>style.visibility</p:attrName>
                                        </p:attrNameLst>
                                      </p:cBhvr>
                                      <p:to>
                                        <p:strVal val="visible"/>
                                      </p:to>
                                    </p:set>
                                    <p:animEffect transition="in" filter="fade">
                                      <p:cBhvr>
                                        <p:cTn id="27" dur="500"/>
                                        <p:tgtEl>
                                          <p:spTgt spid="8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8"/>
                                        </p:tgtEl>
                                        <p:attrNameLst>
                                          <p:attrName>style.visibility</p:attrName>
                                        </p:attrNameLst>
                                      </p:cBhvr>
                                      <p:to>
                                        <p:strVal val="visible"/>
                                      </p:to>
                                    </p:set>
                                    <p:animEffect transition="in" filter="fade">
                                      <p:cBhvr>
                                        <p:cTn id="32" dur="1000"/>
                                        <p:tgtEl>
                                          <p:spTgt spid="8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9"/>
                                        </p:tgtEl>
                                        <p:attrNameLst>
                                          <p:attrName>style.visibility</p:attrName>
                                        </p:attrNameLst>
                                      </p:cBhvr>
                                      <p:to>
                                        <p:strVal val="visible"/>
                                      </p:to>
                                    </p:set>
                                    <p:animEffect transition="in" filter="fade">
                                      <p:cBhvr>
                                        <p:cTn id="37" dur="500"/>
                                        <p:tgtEl>
                                          <p:spTgt spid="8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00"/>
                                        </p:tgtEl>
                                        <p:attrNameLst>
                                          <p:attrName>style.visibility</p:attrName>
                                        </p:attrNameLst>
                                      </p:cBhvr>
                                      <p:to>
                                        <p:strVal val="visible"/>
                                      </p:to>
                                    </p:set>
                                    <p:animEffect transition="in" filter="fade">
                                      <p:cBhvr>
                                        <p:cTn id="42" dur="1000"/>
                                        <p:tgtEl>
                                          <p:spTgt spid="9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01"/>
                                        </p:tgtEl>
                                        <p:attrNameLst>
                                          <p:attrName>style.visibility</p:attrName>
                                        </p:attrNameLst>
                                      </p:cBhvr>
                                      <p:to>
                                        <p:strVal val="visible"/>
                                      </p:to>
                                    </p:set>
                                    <p:animEffect transition="in" filter="fade">
                                      <p:cBhvr>
                                        <p:cTn id="47" dur="500"/>
                                        <p:tgtEl>
                                          <p:spTgt spid="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 grpId="0" animBg="1"/>
      <p:bldP spid="8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2"/>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887" name="Google Shape;887;p2"/>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888" name="Google Shape;888;p2"/>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889" name="Google Shape;889;p2"/>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sp>
        <p:nvSpPr>
          <p:cNvPr id="890" name="Google Shape;890;p2"/>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891" name="Google Shape;891;p2"/>
          <p:cNvPicPr preferRelativeResize="0"/>
          <p:nvPr/>
        </p:nvPicPr>
        <p:blipFill rotWithShape="1">
          <a:blip r:embed="rId4">
            <a:alphaModFix/>
          </a:blip>
          <a:srcRect/>
          <a:stretch/>
        </p:blipFill>
        <p:spPr>
          <a:xfrm>
            <a:off x="21091378" y="11393100"/>
            <a:ext cx="2807727" cy="1823575"/>
          </a:xfrm>
          <a:prstGeom prst="rect">
            <a:avLst/>
          </a:prstGeom>
          <a:noFill/>
          <a:ln>
            <a:noFill/>
          </a:ln>
        </p:spPr>
      </p:pic>
      <p:pic>
        <p:nvPicPr>
          <p:cNvPr id="892" name="Google Shape;892;p2"/>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sp>
        <p:nvSpPr>
          <p:cNvPr id="895" name="Google Shape;895;p2"/>
          <p:cNvSpPr/>
          <p:nvPr/>
        </p:nvSpPr>
        <p:spPr>
          <a:xfrm>
            <a:off x="1746114" y="2849452"/>
            <a:ext cx="20421159" cy="1828800"/>
          </a:xfrm>
          <a:prstGeom prst="roundRect">
            <a:avLst>
              <a:gd name="adj" fmla="val 50000"/>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800" b="1" i="0" u="none" strike="noStrike" cap="none" dirty="0">
                <a:solidFill>
                  <a:schemeClr val="lt1"/>
                </a:solidFill>
                <a:latin typeface="Lato"/>
                <a:ea typeface="Lato"/>
                <a:cs typeface="Lato"/>
                <a:sym typeface="Lato"/>
              </a:rPr>
              <a:t>Extra Task: Underline phrases using this structure:</a:t>
            </a:r>
          </a:p>
          <a:p>
            <a:pPr marL="0" marR="0" lvl="0" indent="0" algn="ctr" rtl="0">
              <a:lnSpc>
                <a:spcPct val="100000"/>
              </a:lnSpc>
              <a:spcBef>
                <a:spcPts val="0"/>
              </a:spcBef>
              <a:spcAft>
                <a:spcPts val="0"/>
              </a:spcAft>
              <a:buNone/>
            </a:pPr>
            <a:r>
              <a:rPr lang="en-US" sz="4800" b="1" dirty="0">
                <a:solidFill>
                  <a:schemeClr val="lt1"/>
                </a:solidFill>
                <a:latin typeface="Lato"/>
                <a:ea typeface="Lato"/>
                <a:cs typeface="Lato"/>
                <a:sym typeface="Lato"/>
              </a:rPr>
              <a:t>have/ has + past participle</a:t>
            </a:r>
            <a:r>
              <a:rPr lang="en-US" sz="4800" b="1" i="0" u="none" strike="noStrike" cap="none" dirty="0">
                <a:solidFill>
                  <a:schemeClr val="lt1"/>
                </a:solidFill>
                <a:latin typeface="Lato"/>
                <a:ea typeface="Lato"/>
                <a:cs typeface="Lato"/>
                <a:sym typeface="Lato"/>
              </a:rPr>
              <a:t> </a:t>
            </a:r>
            <a:endParaRPr dirty="0"/>
          </a:p>
        </p:txBody>
      </p:sp>
      <p:pic>
        <p:nvPicPr>
          <p:cNvPr id="2" name="Google Shape;893;p2">
            <a:extLst>
              <a:ext uri="{FF2B5EF4-FFF2-40B4-BE49-F238E27FC236}">
                <a16:creationId xmlns:a16="http://schemas.microsoft.com/office/drawing/2014/main" id="{A14C16C4-EE9A-530F-C12C-747A7238A2BF}"/>
              </a:ext>
            </a:extLst>
          </p:cNvPr>
          <p:cNvPicPr preferRelativeResize="0"/>
          <p:nvPr/>
        </p:nvPicPr>
        <p:blipFill rotWithShape="1">
          <a:blip r:embed="rId6">
            <a:alphaModFix/>
          </a:blip>
          <a:srcRect l="18826" t="56883" r="50529" b="8925"/>
          <a:stretch/>
        </p:blipFill>
        <p:spPr>
          <a:xfrm>
            <a:off x="5612931" y="5086814"/>
            <a:ext cx="12687524" cy="7167467"/>
          </a:xfrm>
          <a:prstGeom prst="rect">
            <a:avLst/>
          </a:prstGeom>
          <a:noFill/>
          <a:ln>
            <a:noFill/>
          </a:ln>
        </p:spPr>
      </p:pic>
      <p:cxnSp>
        <p:nvCxnSpPr>
          <p:cNvPr id="3" name="Straight Connector 2">
            <a:extLst>
              <a:ext uri="{FF2B5EF4-FFF2-40B4-BE49-F238E27FC236}">
                <a16:creationId xmlns:a16="http://schemas.microsoft.com/office/drawing/2014/main" id="{CE7E6264-C30C-67F7-17FF-C0E975DA0AB2}"/>
              </a:ext>
            </a:extLst>
          </p:cNvPr>
          <p:cNvCxnSpPr>
            <a:cxnSpLocks/>
          </p:cNvCxnSpPr>
          <p:nvPr/>
        </p:nvCxnSpPr>
        <p:spPr>
          <a:xfrm>
            <a:off x="7159385" y="6664036"/>
            <a:ext cx="18183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15D06E-4E40-9778-3F16-B234C2710743}"/>
              </a:ext>
            </a:extLst>
          </p:cNvPr>
          <p:cNvCxnSpPr>
            <a:cxnSpLocks/>
          </p:cNvCxnSpPr>
          <p:nvPr/>
        </p:nvCxnSpPr>
        <p:spPr>
          <a:xfrm>
            <a:off x="6738492" y="7661563"/>
            <a:ext cx="18183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D5B348-A712-F03E-552A-73187A712018}"/>
              </a:ext>
            </a:extLst>
          </p:cNvPr>
          <p:cNvCxnSpPr>
            <a:cxnSpLocks/>
          </p:cNvCxnSpPr>
          <p:nvPr/>
        </p:nvCxnSpPr>
        <p:spPr>
          <a:xfrm>
            <a:off x="11670710" y="7412181"/>
            <a:ext cx="18183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C032E7B-66EF-38B8-06F6-BC4AB870A00A}"/>
              </a:ext>
            </a:extLst>
          </p:cNvPr>
          <p:cNvCxnSpPr>
            <a:cxnSpLocks/>
          </p:cNvCxnSpPr>
          <p:nvPr/>
        </p:nvCxnSpPr>
        <p:spPr>
          <a:xfrm>
            <a:off x="7159385" y="8603672"/>
            <a:ext cx="18183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EE523D-34EE-95F4-2F37-8385BD6FFA30}"/>
              </a:ext>
            </a:extLst>
          </p:cNvPr>
          <p:cNvCxnSpPr>
            <a:cxnSpLocks/>
          </p:cNvCxnSpPr>
          <p:nvPr/>
        </p:nvCxnSpPr>
        <p:spPr>
          <a:xfrm>
            <a:off x="7879822" y="9047018"/>
            <a:ext cx="24279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C791DDB-D56F-2712-4895-EAD9041DC53F}"/>
              </a:ext>
            </a:extLst>
          </p:cNvPr>
          <p:cNvCxnSpPr>
            <a:cxnSpLocks/>
          </p:cNvCxnSpPr>
          <p:nvPr/>
        </p:nvCxnSpPr>
        <p:spPr>
          <a:xfrm>
            <a:off x="9486949" y="9434945"/>
            <a:ext cx="24279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1D406A-7A5B-7B0E-E22C-2956B058FA07}"/>
              </a:ext>
            </a:extLst>
          </p:cNvPr>
          <p:cNvCxnSpPr>
            <a:cxnSpLocks/>
          </p:cNvCxnSpPr>
          <p:nvPr/>
        </p:nvCxnSpPr>
        <p:spPr>
          <a:xfrm>
            <a:off x="8556853" y="10016836"/>
            <a:ext cx="335805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634850-D34C-50DB-D365-CF338E8644BF}"/>
              </a:ext>
            </a:extLst>
          </p:cNvPr>
          <p:cNvCxnSpPr>
            <a:cxnSpLocks/>
          </p:cNvCxnSpPr>
          <p:nvPr/>
        </p:nvCxnSpPr>
        <p:spPr>
          <a:xfrm>
            <a:off x="12095018" y="11166763"/>
            <a:ext cx="169025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81098D-03FB-DD30-D5EB-4DD09155225B}"/>
              </a:ext>
            </a:extLst>
          </p:cNvPr>
          <p:cNvCxnSpPr>
            <a:cxnSpLocks/>
          </p:cNvCxnSpPr>
          <p:nvPr/>
        </p:nvCxnSpPr>
        <p:spPr>
          <a:xfrm>
            <a:off x="6866599" y="11859491"/>
            <a:ext cx="169025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0AF01C-A19C-A36A-BDFC-2256ED2A6D56}"/>
              </a:ext>
            </a:extLst>
          </p:cNvPr>
          <p:cNvCxnSpPr>
            <a:cxnSpLocks/>
          </p:cNvCxnSpPr>
          <p:nvPr/>
        </p:nvCxnSpPr>
        <p:spPr>
          <a:xfrm>
            <a:off x="8068565" y="3754581"/>
            <a:ext cx="307049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Explosion: 14 Points 21">
            <a:extLst>
              <a:ext uri="{FF2B5EF4-FFF2-40B4-BE49-F238E27FC236}">
                <a16:creationId xmlns:a16="http://schemas.microsoft.com/office/drawing/2014/main" id="{F397EA94-6B57-79B0-CC40-76C0AD7576C5}"/>
              </a:ext>
            </a:extLst>
          </p:cNvPr>
          <p:cNvSpPr/>
          <p:nvPr/>
        </p:nvSpPr>
        <p:spPr>
          <a:xfrm>
            <a:off x="12851764" y="4707114"/>
            <a:ext cx="8846262" cy="7793116"/>
          </a:xfrm>
          <a:prstGeom prst="irregularSeal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solidFill>
              </a:rPr>
              <a:t>PRESENT PERFECT</a:t>
            </a:r>
          </a:p>
        </p:txBody>
      </p:sp>
    </p:spTree>
    <p:extLst>
      <p:ext uri="{BB962C8B-B14F-4D97-AF65-F5344CB8AC3E}">
        <p14:creationId xmlns:p14="http://schemas.microsoft.com/office/powerpoint/2010/main" val="419806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500"/>
                                        <p:tgtEl>
                                          <p:spTgt spid="8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5"/>
                                        </p:tgtEl>
                                        <p:attrNameLst>
                                          <p:attrName>style.visibility</p:attrName>
                                        </p:attrNameLst>
                                      </p:cBhvr>
                                      <p:to>
                                        <p:strVal val="visible"/>
                                      </p:to>
                                    </p:set>
                                    <p:animEffect transition="in" filter="fade">
                                      <p:cBhvr>
                                        <p:cTn id="12" dur="500"/>
                                        <p:tgtEl>
                                          <p:spTgt spid="89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childTnLst>
                          </p:cTn>
                        </p:par>
                        <p:par>
                          <p:cTn id="69" fill="hold">
                            <p:stCondLst>
                              <p:cond delay="500"/>
                            </p:stCondLst>
                            <p:childTnLst>
                              <p:par>
                                <p:cTn id="70" presetID="32" presetClass="emph" presetSubtype="0" fill="hold" grpId="1" nodeType="afterEffect">
                                  <p:stCondLst>
                                    <p:cond delay="0"/>
                                  </p:stCondLst>
                                  <p:childTnLst>
                                    <p:animRot by="120000">
                                      <p:cBhvr>
                                        <p:cTn id="71" dur="100" fill="hold">
                                          <p:stCondLst>
                                            <p:cond delay="0"/>
                                          </p:stCondLst>
                                        </p:cTn>
                                        <p:tgtEl>
                                          <p:spTgt spid="22"/>
                                        </p:tgtEl>
                                        <p:attrNameLst>
                                          <p:attrName>r</p:attrName>
                                        </p:attrNameLst>
                                      </p:cBhvr>
                                    </p:animRot>
                                    <p:animRot by="-240000">
                                      <p:cBhvr>
                                        <p:cTn id="72" dur="200" fill="hold">
                                          <p:stCondLst>
                                            <p:cond delay="200"/>
                                          </p:stCondLst>
                                        </p:cTn>
                                        <p:tgtEl>
                                          <p:spTgt spid="22"/>
                                        </p:tgtEl>
                                        <p:attrNameLst>
                                          <p:attrName>r</p:attrName>
                                        </p:attrNameLst>
                                      </p:cBhvr>
                                    </p:animRot>
                                    <p:animRot by="240000">
                                      <p:cBhvr>
                                        <p:cTn id="73" dur="200" fill="hold">
                                          <p:stCondLst>
                                            <p:cond delay="400"/>
                                          </p:stCondLst>
                                        </p:cTn>
                                        <p:tgtEl>
                                          <p:spTgt spid="22"/>
                                        </p:tgtEl>
                                        <p:attrNameLst>
                                          <p:attrName>r</p:attrName>
                                        </p:attrNameLst>
                                      </p:cBhvr>
                                    </p:animRot>
                                    <p:animRot by="-240000">
                                      <p:cBhvr>
                                        <p:cTn id="74" dur="200" fill="hold">
                                          <p:stCondLst>
                                            <p:cond delay="600"/>
                                          </p:stCondLst>
                                        </p:cTn>
                                        <p:tgtEl>
                                          <p:spTgt spid="22"/>
                                        </p:tgtEl>
                                        <p:attrNameLst>
                                          <p:attrName>r</p:attrName>
                                        </p:attrNameLst>
                                      </p:cBhvr>
                                    </p:animRot>
                                    <p:animRot by="120000">
                                      <p:cBhvr>
                                        <p:cTn id="75"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 grpId="0"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1"/>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907" name="Google Shape;907;p21"/>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908" name="Google Shape;908;p21"/>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909" name="Google Shape;909;p21"/>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910" name="Google Shape;910;p21"/>
          <p:cNvPicPr preferRelativeResize="0"/>
          <p:nvPr/>
        </p:nvPicPr>
        <p:blipFill rotWithShape="1">
          <a:blip r:embed="rId4">
            <a:alphaModFix/>
          </a:blip>
          <a:srcRect/>
          <a:stretch/>
        </p:blipFill>
        <p:spPr>
          <a:xfrm>
            <a:off x="21091378" y="11393100"/>
            <a:ext cx="2807727" cy="1823575"/>
          </a:xfrm>
          <a:prstGeom prst="rect">
            <a:avLst/>
          </a:prstGeom>
          <a:noFill/>
          <a:ln>
            <a:noFill/>
          </a:ln>
        </p:spPr>
      </p:pic>
      <p:sp>
        <p:nvSpPr>
          <p:cNvPr id="911" name="Google Shape;911;p21"/>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912" name="Google Shape;912;p21"/>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sp>
        <p:nvSpPr>
          <p:cNvPr id="913" name="Google Shape;913;p21"/>
          <p:cNvSpPr/>
          <p:nvPr/>
        </p:nvSpPr>
        <p:spPr>
          <a:xfrm>
            <a:off x="8110309" y="3038469"/>
            <a:ext cx="8157029" cy="1669143"/>
          </a:xfrm>
          <a:prstGeom prst="roundRect">
            <a:avLst>
              <a:gd name="adj" fmla="val 50000"/>
            </a:avLst>
          </a:prstGeom>
          <a:solidFill>
            <a:srgbClr val="8D2A23"/>
          </a:solidFill>
          <a:ln w="38100" cap="flat" cmpd="sng">
            <a:solidFill>
              <a:srgbClr val="844F07"/>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000" b="0" i="0" u="none" strike="noStrike" cap="none" dirty="0">
                <a:solidFill>
                  <a:schemeClr val="lt1"/>
                </a:solidFill>
                <a:latin typeface="Lato"/>
                <a:ea typeface="Lato"/>
                <a:cs typeface="Lato"/>
                <a:sym typeface="Lato"/>
              </a:rPr>
              <a:t>Present Perfect</a:t>
            </a:r>
            <a:endParaRPr dirty="0"/>
          </a:p>
        </p:txBody>
      </p:sp>
      <p:sp>
        <p:nvSpPr>
          <p:cNvPr id="914" name="Google Shape;914;p21"/>
          <p:cNvSpPr/>
          <p:nvPr/>
        </p:nvSpPr>
        <p:spPr>
          <a:xfrm>
            <a:off x="3140367" y="5356433"/>
            <a:ext cx="4653804" cy="1451848"/>
          </a:xfrm>
          <a:prstGeom prst="ellipse">
            <a:avLst/>
          </a:prstGeom>
          <a:solidFill>
            <a:schemeClr val="accent2"/>
          </a:solidFill>
          <a:ln w="25400" cap="flat" cmpd="sng">
            <a:solidFill>
              <a:srgbClr val="7188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Arial"/>
                <a:ea typeface="Arial"/>
                <a:cs typeface="Arial"/>
                <a:sym typeface="Arial"/>
              </a:rPr>
              <a:t>Positive</a:t>
            </a:r>
            <a:endParaRPr/>
          </a:p>
        </p:txBody>
      </p:sp>
      <p:sp>
        <p:nvSpPr>
          <p:cNvPr id="915" name="Google Shape;915;p21"/>
          <p:cNvSpPr/>
          <p:nvPr/>
        </p:nvSpPr>
        <p:spPr>
          <a:xfrm>
            <a:off x="2028603" y="5639881"/>
            <a:ext cx="986971" cy="914400"/>
          </a:xfrm>
          <a:prstGeom prst="mathPlus">
            <a:avLst>
              <a:gd name="adj1" fmla="val 20345"/>
            </a:avLst>
          </a:prstGeom>
          <a:solidFill>
            <a:schemeClr val="accent2"/>
          </a:solidFill>
          <a:ln w="25400" cap="flat" cmpd="sng">
            <a:solidFill>
              <a:srgbClr val="4F62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6" name="Google Shape;916;p21"/>
          <p:cNvSpPr/>
          <p:nvPr/>
        </p:nvSpPr>
        <p:spPr>
          <a:xfrm>
            <a:off x="3140366" y="7455371"/>
            <a:ext cx="4653805" cy="1451848"/>
          </a:xfrm>
          <a:prstGeom prst="ellipse">
            <a:avLst/>
          </a:prstGeom>
          <a:solidFill>
            <a:schemeClr val="accent4"/>
          </a:solidFill>
          <a:ln w="25400" cap="flat" cmpd="sng">
            <a:solidFill>
              <a:srgbClr val="5E1C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Arial"/>
                <a:ea typeface="Arial"/>
                <a:cs typeface="Arial"/>
                <a:sym typeface="Arial"/>
              </a:rPr>
              <a:t>Negative</a:t>
            </a:r>
            <a:endParaRPr/>
          </a:p>
        </p:txBody>
      </p:sp>
      <p:sp>
        <p:nvSpPr>
          <p:cNvPr id="917" name="Google Shape;917;p21"/>
          <p:cNvSpPr/>
          <p:nvPr/>
        </p:nvSpPr>
        <p:spPr>
          <a:xfrm>
            <a:off x="2028601" y="7863077"/>
            <a:ext cx="986971" cy="696686"/>
          </a:xfrm>
          <a:prstGeom prst="mathMinus">
            <a:avLst>
              <a:gd name="adj1" fmla="val 23520"/>
            </a:avLst>
          </a:prstGeom>
          <a:solidFill>
            <a:schemeClr val="accent4"/>
          </a:solidFill>
          <a:ln w="25400" cap="flat" cmpd="sng">
            <a:solidFill>
              <a:srgbClr val="5E1C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8" name="Google Shape;918;p21"/>
          <p:cNvSpPr/>
          <p:nvPr/>
        </p:nvSpPr>
        <p:spPr>
          <a:xfrm>
            <a:off x="3140365" y="9609417"/>
            <a:ext cx="4653805" cy="1451848"/>
          </a:xfrm>
          <a:prstGeom prst="ellipse">
            <a:avLst/>
          </a:prstGeom>
          <a:solidFill>
            <a:schemeClr val="accent3"/>
          </a:solidFill>
          <a:ln w="25400" cap="flat" cmpd="sng">
            <a:solidFill>
              <a:srgbClr val="B071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000" b="1" i="0" u="none" strike="noStrike" cap="none">
                <a:solidFill>
                  <a:srgbClr val="FFFFFF"/>
                </a:solidFill>
                <a:latin typeface="Arial"/>
                <a:ea typeface="Arial"/>
                <a:cs typeface="Arial"/>
                <a:sym typeface="Arial"/>
              </a:rPr>
              <a:t>Questions</a:t>
            </a:r>
            <a:endParaRPr/>
          </a:p>
        </p:txBody>
      </p:sp>
      <p:sp>
        <p:nvSpPr>
          <p:cNvPr id="919" name="Google Shape;919;p21"/>
          <p:cNvSpPr/>
          <p:nvPr/>
        </p:nvSpPr>
        <p:spPr>
          <a:xfrm>
            <a:off x="2028601" y="9923668"/>
            <a:ext cx="986971" cy="827037"/>
          </a:xfrm>
          <a:custGeom>
            <a:avLst/>
            <a:gdLst/>
            <a:ahLst/>
            <a:cxnLst/>
            <a:rect l="l" t="t" r="r" b="b"/>
            <a:pathLst>
              <a:path w="120000" h="120000" extrusionOk="0">
                <a:moveTo>
                  <a:pt x="0" y="0"/>
                </a:moveTo>
                <a:lnTo>
                  <a:pt x="120000" y="0"/>
                </a:lnTo>
                <a:lnTo>
                  <a:pt x="120000" y="120000"/>
                </a:lnTo>
                <a:lnTo>
                  <a:pt x="0" y="120000"/>
                </a:lnTo>
                <a:close/>
                <a:moveTo>
                  <a:pt x="38453" y="40714"/>
                </a:moveTo>
                <a:cubicBezTo>
                  <a:pt x="38453" y="26513"/>
                  <a:pt x="48100" y="15000"/>
                  <a:pt x="60000" y="15000"/>
                </a:cubicBezTo>
                <a:cubicBezTo>
                  <a:pt x="71900" y="15000"/>
                  <a:pt x="81547" y="26513"/>
                  <a:pt x="81547" y="40714"/>
                </a:cubicBezTo>
                <a:cubicBezTo>
                  <a:pt x="81547" y="51365"/>
                  <a:pt x="76724" y="60000"/>
                  <a:pt x="70774" y="60000"/>
                </a:cubicBezTo>
                <a:cubicBezTo>
                  <a:pt x="67799" y="60000"/>
                  <a:pt x="65387" y="64317"/>
                  <a:pt x="65387" y="69643"/>
                </a:cubicBezTo>
                <a:lnTo>
                  <a:pt x="65387" y="82500"/>
                </a:lnTo>
                <a:lnTo>
                  <a:pt x="54613" y="82500"/>
                </a:lnTo>
                <a:lnTo>
                  <a:pt x="54613" y="69643"/>
                </a:lnTo>
                <a:cubicBezTo>
                  <a:pt x="54613" y="58992"/>
                  <a:pt x="59437" y="50357"/>
                  <a:pt x="65387" y="50357"/>
                </a:cubicBezTo>
                <a:cubicBezTo>
                  <a:pt x="68362" y="50357"/>
                  <a:pt x="70774" y="46040"/>
                  <a:pt x="70774" y="40714"/>
                </a:cubicBezTo>
                <a:cubicBezTo>
                  <a:pt x="70774" y="33613"/>
                  <a:pt x="65950" y="27857"/>
                  <a:pt x="60000" y="27857"/>
                </a:cubicBezTo>
                <a:cubicBezTo>
                  <a:pt x="54050" y="27857"/>
                  <a:pt x="49226" y="33613"/>
                  <a:pt x="49226" y="40714"/>
                </a:cubicBezTo>
                <a:close/>
                <a:moveTo>
                  <a:pt x="60000" y="85714"/>
                </a:moveTo>
                <a:cubicBezTo>
                  <a:pt x="64463" y="85714"/>
                  <a:pt x="68080" y="90032"/>
                  <a:pt x="68080" y="95357"/>
                </a:cubicBezTo>
                <a:cubicBezTo>
                  <a:pt x="68080" y="100683"/>
                  <a:pt x="64463" y="105000"/>
                  <a:pt x="60000" y="105000"/>
                </a:cubicBezTo>
                <a:cubicBezTo>
                  <a:pt x="55537" y="105000"/>
                  <a:pt x="51920" y="100683"/>
                  <a:pt x="51920" y="95357"/>
                </a:cubicBezTo>
                <a:cubicBezTo>
                  <a:pt x="51920" y="90032"/>
                  <a:pt x="55537" y="85714"/>
                  <a:pt x="60000" y="85714"/>
                </a:cubicBezTo>
                <a:close/>
              </a:path>
              <a:path w="120000" h="120000" fill="darken" extrusionOk="0">
                <a:moveTo>
                  <a:pt x="38453" y="40714"/>
                </a:moveTo>
                <a:cubicBezTo>
                  <a:pt x="38453" y="26513"/>
                  <a:pt x="48100" y="15000"/>
                  <a:pt x="60000" y="15000"/>
                </a:cubicBezTo>
                <a:cubicBezTo>
                  <a:pt x="71900" y="15000"/>
                  <a:pt x="81547" y="26513"/>
                  <a:pt x="81547" y="40714"/>
                </a:cubicBezTo>
                <a:cubicBezTo>
                  <a:pt x="81547" y="51365"/>
                  <a:pt x="76724" y="60000"/>
                  <a:pt x="70774" y="60000"/>
                </a:cubicBezTo>
                <a:cubicBezTo>
                  <a:pt x="67799" y="60000"/>
                  <a:pt x="65387" y="64317"/>
                  <a:pt x="65387" y="69643"/>
                </a:cubicBezTo>
                <a:lnTo>
                  <a:pt x="65387" y="82500"/>
                </a:lnTo>
                <a:lnTo>
                  <a:pt x="54613" y="82500"/>
                </a:lnTo>
                <a:lnTo>
                  <a:pt x="54613" y="69643"/>
                </a:lnTo>
                <a:cubicBezTo>
                  <a:pt x="54613" y="58992"/>
                  <a:pt x="59437" y="50357"/>
                  <a:pt x="65387" y="50357"/>
                </a:cubicBezTo>
                <a:cubicBezTo>
                  <a:pt x="68362" y="50357"/>
                  <a:pt x="70774" y="46040"/>
                  <a:pt x="70774" y="40714"/>
                </a:cubicBezTo>
                <a:cubicBezTo>
                  <a:pt x="70774" y="33613"/>
                  <a:pt x="65950" y="27857"/>
                  <a:pt x="60000" y="27857"/>
                </a:cubicBezTo>
                <a:cubicBezTo>
                  <a:pt x="54050" y="27857"/>
                  <a:pt x="49226" y="33613"/>
                  <a:pt x="49226" y="40714"/>
                </a:cubicBezTo>
                <a:close/>
                <a:moveTo>
                  <a:pt x="60000" y="85714"/>
                </a:moveTo>
                <a:cubicBezTo>
                  <a:pt x="64463" y="85714"/>
                  <a:pt x="68080" y="90032"/>
                  <a:pt x="68080" y="95357"/>
                </a:cubicBezTo>
                <a:cubicBezTo>
                  <a:pt x="68080" y="100683"/>
                  <a:pt x="64463" y="105000"/>
                  <a:pt x="60000" y="105000"/>
                </a:cubicBezTo>
                <a:cubicBezTo>
                  <a:pt x="55537" y="105000"/>
                  <a:pt x="51920" y="100683"/>
                  <a:pt x="51920" y="95357"/>
                </a:cubicBezTo>
                <a:cubicBezTo>
                  <a:pt x="51920" y="90032"/>
                  <a:pt x="55537" y="85714"/>
                  <a:pt x="60000" y="85714"/>
                </a:cubicBezTo>
                <a:close/>
              </a:path>
              <a:path w="120000" h="120000" fill="none" extrusionOk="0">
                <a:moveTo>
                  <a:pt x="38453" y="40714"/>
                </a:moveTo>
                <a:cubicBezTo>
                  <a:pt x="38453" y="26513"/>
                  <a:pt x="48100" y="15000"/>
                  <a:pt x="60000" y="15000"/>
                </a:cubicBezTo>
                <a:cubicBezTo>
                  <a:pt x="71900" y="15000"/>
                  <a:pt x="81547" y="26513"/>
                  <a:pt x="81547" y="40714"/>
                </a:cubicBezTo>
                <a:cubicBezTo>
                  <a:pt x="81547" y="51365"/>
                  <a:pt x="76724" y="60000"/>
                  <a:pt x="70774" y="60000"/>
                </a:cubicBezTo>
                <a:cubicBezTo>
                  <a:pt x="67799" y="60000"/>
                  <a:pt x="65387" y="64317"/>
                  <a:pt x="65387" y="69643"/>
                </a:cubicBezTo>
                <a:lnTo>
                  <a:pt x="65387" y="82500"/>
                </a:lnTo>
                <a:lnTo>
                  <a:pt x="54613" y="82500"/>
                </a:lnTo>
                <a:lnTo>
                  <a:pt x="54613" y="69643"/>
                </a:lnTo>
                <a:cubicBezTo>
                  <a:pt x="54613" y="58992"/>
                  <a:pt x="59437" y="50357"/>
                  <a:pt x="65387" y="50357"/>
                </a:cubicBezTo>
                <a:cubicBezTo>
                  <a:pt x="68362" y="50357"/>
                  <a:pt x="70774" y="46040"/>
                  <a:pt x="70774" y="40714"/>
                </a:cubicBezTo>
                <a:cubicBezTo>
                  <a:pt x="70774" y="33613"/>
                  <a:pt x="65950" y="27857"/>
                  <a:pt x="60000" y="27857"/>
                </a:cubicBezTo>
                <a:cubicBezTo>
                  <a:pt x="54050" y="27857"/>
                  <a:pt x="49226" y="33613"/>
                  <a:pt x="49226" y="40714"/>
                </a:cubicBezTo>
                <a:close/>
                <a:moveTo>
                  <a:pt x="60000" y="85714"/>
                </a:moveTo>
                <a:cubicBezTo>
                  <a:pt x="64463" y="85714"/>
                  <a:pt x="68080" y="90032"/>
                  <a:pt x="68080" y="95357"/>
                </a:cubicBezTo>
                <a:cubicBezTo>
                  <a:pt x="68080" y="100683"/>
                  <a:pt x="64463" y="105000"/>
                  <a:pt x="60000" y="105000"/>
                </a:cubicBezTo>
                <a:cubicBezTo>
                  <a:pt x="55537" y="105000"/>
                  <a:pt x="51920" y="100683"/>
                  <a:pt x="51920" y="95357"/>
                </a:cubicBezTo>
                <a:cubicBezTo>
                  <a:pt x="51920" y="90032"/>
                  <a:pt x="55537" y="85714"/>
                  <a:pt x="60000" y="85714"/>
                </a:cubicBezTo>
                <a:close/>
              </a:path>
              <a:path w="120000" h="120000" fill="none" extrusionOk="0">
                <a:moveTo>
                  <a:pt x="0" y="0"/>
                </a:moveTo>
                <a:lnTo>
                  <a:pt x="120000" y="0"/>
                </a:lnTo>
                <a:lnTo>
                  <a:pt x="120000" y="120000"/>
                </a:lnTo>
                <a:lnTo>
                  <a:pt x="0" y="120000"/>
                </a:lnTo>
                <a:close/>
              </a:path>
            </a:pathLst>
          </a:custGeom>
          <a:solidFill>
            <a:srgbClr val="F7C27B"/>
          </a:solidFill>
          <a:ln w="25400" cap="flat" cmpd="sng">
            <a:solidFill>
              <a:srgbClr val="C676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0" name="Google Shape;920;p21"/>
          <p:cNvSpPr/>
          <p:nvPr/>
        </p:nvSpPr>
        <p:spPr>
          <a:xfrm>
            <a:off x="8429016" y="5116174"/>
            <a:ext cx="13095670" cy="1932365"/>
          </a:xfrm>
          <a:prstGeom prst="horizontalScroll">
            <a:avLst>
              <a:gd name="adj" fmla="val 21513"/>
            </a:avLst>
          </a:prstGeom>
          <a:gradFill>
            <a:gsLst>
              <a:gs pos="0">
                <a:srgbClr val="D8FDA5"/>
              </a:gs>
              <a:gs pos="35000">
                <a:srgbClr val="E3FEBF"/>
              </a:gs>
              <a:gs pos="100000">
                <a:srgbClr val="F4FEE6"/>
              </a:gs>
            </a:gsLst>
            <a:lin ang="16200000" scaled="0"/>
          </a:gradFill>
          <a:ln w="9525" cap="flat" cmpd="sng">
            <a:solidFill>
              <a:srgbClr val="97B85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333F4E"/>
                </a:solidFill>
                <a:latin typeface="Lato"/>
                <a:ea typeface="Lato"/>
                <a:cs typeface="Lato"/>
                <a:sym typeface="Lato"/>
              </a:rPr>
              <a:t>Subject + </a:t>
            </a:r>
            <a:r>
              <a:rPr lang="en-US" sz="4400" b="0" i="1" u="none" strike="noStrike" cap="none">
                <a:solidFill>
                  <a:srgbClr val="333F4E"/>
                </a:solidFill>
                <a:latin typeface="Lato"/>
                <a:ea typeface="Lato"/>
                <a:cs typeface="Lato"/>
                <a:sym typeface="Lato"/>
              </a:rPr>
              <a:t>have/has </a:t>
            </a:r>
            <a:r>
              <a:rPr lang="en-US" sz="4400" b="0" i="0" u="none" strike="noStrike" cap="none">
                <a:solidFill>
                  <a:srgbClr val="333F4E"/>
                </a:solidFill>
                <a:latin typeface="Lato"/>
                <a:ea typeface="Lato"/>
                <a:cs typeface="Lato"/>
                <a:sym typeface="Lato"/>
              </a:rPr>
              <a:t>+ Past participle(V3)</a:t>
            </a:r>
            <a:endParaRPr/>
          </a:p>
        </p:txBody>
      </p:sp>
      <p:sp>
        <p:nvSpPr>
          <p:cNvPr id="921" name="Google Shape;921;p21"/>
          <p:cNvSpPr/>
          <p:nvPr/>
        </p:nvSpPr>
        <p:spPr>
          <a:xfrm>
            <a:off x="8429016" y="7242666"/>
            <a:ext cx="13095670" cy="1932365"/>
          </a:xfrm>
          <a:prstGeom prst="horizontalScroll">
            <a:avLst>
              <a:gd name="adj" fmla="val 21513"/>
            </a:avLst>
          </a:prstGeom>
          <a:gradFill>
            <a:gsLst>
              <a:gs pos="0">
                <a:srgbClr val="FF9A97"/>
              </a:gs>
              <a:gs pos="35000">
                <a:srgbClr val="FFBAB7"/>
              </a:gs>
              <a:gs pos="100000">
                <a:srgbClr val="FFE5E1"/>
              </a:gs>
            </a:gsLst>
            <a:lin ang="16200000" scaled="0"/>
          </a:gradFill>
          <a:ln w="9525" cap="flat" cmpd="sng">
            <a:solidFill>
              <a:srgbClr val="BB3429"/>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333F4E"/>
                </a:solidFill>
                <a:latin typeface="Lato"/>
                <a:ea typeface="Lato"/>
                <a:cs typeface="Lato"/>
                <a:sym typeface="Lato"/>
              </a:rPr>
              <a:t>Subject + </a:t>
            </a:r>
            <a:r>
              <a:rPr lang="en-US" sz="4400" b="0" i="1" u="none" strike="noStrike" cap="none">
                <a:solidFill>
                  <a:srgbClr val="333F4E"/>
                </a:solidFill>
                <a:latin typeface="Lato"/>
                <a:ea typeface="Lato"/>
                <a:cs typeface="Lato"/>
                <a:sym typeface="Lato"/>
              </a:rPr>
              <a:t>have not/has </a:t>
            </a:r>
            <a:r>
              <a:rPr lang="en-US" sz="4400" b="1" i="1" u="none" strike="noStrike" cap="none">
                <a:solidFill>
                  <a:srgbClr val="8D2A23"/>
                </a:solidFill>
                <a:latin typeface="Lato"/>
                <a:ea typeface="Lato"/>
                <a:cs typeface="Lato"/>
                <a:sym typeface="Lato"/>
              </a:rPr>
              <a:t>not</a:t>
            </a:r>
            <a:r>
              <a:rPr lang="en-US" sz="4400" b="0" i="1" u="none" strike="noStrike" cap="none">
                <a:solidFill>
                  <a:srgbClr val="333F4E"/>
                </a:solidFill>
                <a:latin typeface="Lato"/>
                <a:ea typeface="Lato"/>
                <a:cs typeface="Lato"/>
                <a:sym typeface="Lato"/>
              </a:rPr>
              <a:t> </a:t>
            </a:r>
            <a:r>
              <a:rPr lang="en-US" sz="4400" b="0" i="0" u="none" strike="noStrike" cap="none">
                <a:solidFill>
                  <a:srgbClr val="333F4E"/>
                </a:solidFill>
                <a:latin typeface="Lato"/>
                <a:ea typeface="Lato"/>
                <a:cs typeface="Lato"/>
                <a:sym typeface="Lato"/>
              </a:rPr>
              <a:t>+ Past participle(V3)</a:t>
            </a:r>
            <a:endParaRPr/>
          </a:p>
        </p:txBody>
      </p:sp>
      <p:sp>
        <p:nvSpPr>
          <p:cNvPr id="922" name="Google Shape;922;p21"/>
          <p:cNvSpPr/>
          <p:nvPr/>
        </p:nvSpPr>
        <p:spPr>
          <a:xfrm>
            <a:off x="8429015" y="9369158"/>
            <a:ext cx="13095670" cy="1932365"/>
          </a:xfrm>
          <a:prstGeom prst="horizontalScroll">
            <a:avLst>
              <a:gd name="adj" fmla="val 21513"/>
            </a:avLst>
          </a:prstGeom>
          <a:gradFill>
            <a:gsLst>
              <a:gs pos="0">
                <a:srgbClr val="FFC87D"/>
              </a:gs>
              <a:gs pos="35000">
                <a:srgbClr val="FFD5A5"/>
              </a:gs>
              <a:gs pos="100000">
                <a:srgbClr val="FFEED9"/>
              </a:gs>
            </a:gsLst>
            <a:lin ang="16200000" scaled="0"/>
          </a:gradFill>
          <a:ln w="9525" cap="flat" cmpd="sng">
            <a:solidFill>
              <a:srgbClr val="F0972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0" i="1" u="none" strike="noStrike" cap="none">
                <a:solidFill>
                  <a:srgbClr val="333F4E"/>
                </a:solidFill>
                <a:latin typeface="Arial"/>
                <a:ea typeface="Arial"/>
                <a:cs typeface="Arial"/>
                <a:sym typeface="Arial"/>
              </a:rPr>
              <a:t>Have/Has </a:t>
            </a:r>
            <a:r>
              <a:rPr lang="en-US" sz="4400" b="0" i="0" u="none" strike="noStrike" cap="none">
                <a:solidFill>
                  <a:srgbClr val="333F4E"/>
                </a:solidFill>
                <a:latin typeface="Arial"/>
                <a:ea typeface="Arial"/>
                <a:cs typeface="Arial"/>
                <a:sym typeface="Arial"/>
              </a:rPr>
              <a:t>+ Subject + Past participle(V3) ?</a:t>
            </a:r>
            <a:endParaRPr/>
          </a:p>
        </p:txBody>
      </p:sp>
      <p:pic>
        <p:nvPicPr>
          <p:cNvPr id="923" name="Google Shape;923;p21" descr="GRAMMAR: THE PRESENT PERFECT CONTINUOUS – Intercambio Idiomas Online"/>
          <p:cNvPicPr preferRelativeResize="0"/>
          <p:nvPr/>
        </p:nvPicPr>
        <p:blipFill rotWithShape="1">
          <a:blip r:embed="rId6">
            <a:alphaModFix/>
          </a:blip>
          <a:srcRect/>
          <a:stretch/>
        </p:blipFill>
        <p:spPr>
          <a:xfrm>
            <a:off x="18546705" y="2800578"/>
            <a:ext cx="3670553" cy="2063666"/>
          </a:xfrm>
          <a:prstGeom prst="teardrop">
            <a:avLst>
              <a:gd name="adj" fmla="val 105418"/>
            </a:avLst>
          </a:prstGeom>
          <a:noFill/>
          <a:ln>
            <a:noFill/>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3"/>
                                        </p:tgtEl>
                                        <p:attrNameLst>
                                          <p:attrName>style.visibility</p:attrName>
                                        </p:attrNameLst>
                                      </p:cBhvr>
                                      <p:to>
                                        <p:strVal val="visible"/>
                                      </p:to>
                                    </p:set>
                                    <p:animEffect transition="in" filter="fade">
                                      <p:cBhvr>
                                        <p:cTn id="7" dur="500"/>
                                        <p:tgtEl>
                                          <p:spTgt spid="913"/>
                                        </p:tgtEl>
                                      </p:cBhvr>
                                    </p:animEffect>
                                  </p:childTnLst>
                                </p:cTn>
                              </p:par>
                              <p:par>
                                <p:cTn id="8" presetID="2" presetClass="entr" presetSubtype="8" fill="hold" nodeType="withEffect">
                                  <p:stCondLst>
                                    <p:cond delay="0"/>
                                  </p:stCondLst>
                                  <p:childTnLst>
                                    <p:set>
                                      <p:cBhvr>
                                        <p:cTn id="9" dur="1" fill="hold">
                                          <p:stCondLst>
                                            <p:cond delay="0"/>
                                          </p:stCondLst>
                                        </p:cTn>
                                        <p:tgtEl>
                                          <p:spTgt spid="923"/>
                                        </p:tgtEl>
                                        <p:attrNameLst>
                                          <p:attrName>style.visibility</p:attrName>
                                        </p:attrNameLst>
                                      </p:cBhvr>
                                      <p:to>
                                        <p:strVal val="visible"/>
                                      </p:to>
                                    </p:set>
                                    <p:anim calcmode="lin" valueType="num">
                                      <p:cBhvr additive="base">
                                        <p:cTn id="10" dur="500"/>
                                        <p:tgtEl>
                                          <p:spTgt spid="923"/>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15"/>
                                        </p:tgtEl>
                                        <p:attrNameLst>
                                          <p:attrName>style.visibility</p:attrName>
                                        </p:attrNameLst>
                                      </p:cBhvr>
                                      <p:to>
                                        <p:strVal val="visible"/>
                                      </p:to>
                                    </p:set>
                                    <p:anim calcmode="lin" valueType="num">
                                      <p:cBhvr additive="base">
                                        <p:cTn id="15" dur="500"/>
                                        <p:tgtEl>
                                          <p:spTgt spid="915"/>
                                        </p:tgtEl>
                                        <p:attrNameLst>
                                          <p:attrName>ppt_x</p:attrName>
                                        </p:attrNameLst>
                                      </p:cBhvr>
                                      <p:tavLst>
                                        <p:tav tm="0">
                                          <p:val>
                                            <p:strVal val="#ppt_x-1"/>
                                          </p:val>
                                        </p:tav>
                                        <p:tav tm="100000">
                                          <p:val>
                                            <p:strVal val="#ppt_x"/>
                                          </p:val>
                                        </p:tav>
                                      </p:tavLst>
                                    </p:anim>
                                  </p:childTnLst>
                                </p:cTn>
                              </p:par>
                              <p:par>
                                <p:cTn id="16" presetID="23" presetClass="entr" presetSubtype="16" fill="hold" nodeType="withEffect">
                                  <p:stCondLst>
                                    <p:cond delay="500"/>
                                  </p:stCondLst>
                                  <p:childTnLst>
                                    <p:set>
                                      <p:cBhvr>
                                        <p:cTn id="17" dur="1" fill="hold">
                                          <p:stCondLst>
                                            <p:cond delay="0"/>
                                          </p:stCondLst>
                                        </p:cTn>
                                        <p:tgtEl>
                                          <p:spTgt spid="914"/>
                                        </p:tgtEl>
                                        <p:attrNameLst>
                                          <p:attrName>style.visibility</p:attrName>
                                        </p:attrNameLst>
                                      </p:cBhvr>
                                      <p:to>
                                        <p:strVal val="visible"/>
                                      </p:to>
                                    </p:set>
                                    <p:anim calcmode="lin" valueType="num">
                                      <p:cBhvr additive="base">
                                        <p:cTn id="18" dur="500"/>
                                        <p:tgtEl>
                                          <p:spTgt spid="914"/>
                                        </p:tgtEl>
                                        <p:attrNameLst>
                                          <p:attrName>ppt_w</p:attrName>
                                        </p:attrNameLst>
                                      </p:cBhvr>
                                      <p:tavLst>
                                        <p:tav tm="0">
                                          <p:val>
                                            <p:strVal val="0"/>
                                          </p:val>
                                        </p:tav>
                                        <p:tav tm="100000">
                                          <p:val>
                                            <p:strVal val="#ppt_w"/>
                                          </p:val>
                                        </p:tav>
                                      </p:tavLst>
                                    </p:anim>
                                    <p:anim calcmode="lin" valueType="num">
                                      <p:cBhvr additive="base">
                                        <p:cTn id="19" dur="500"/>
                                        <p:tgtEl>
                                          <p:spTgt spid="914"/>
                                        </p:tgtEl>
                                        <p:attrNameLst>
                                          <p:attrName>ppt_h</p:attrName>
                                        </p:attrNameLst>
                                      </p:cBhvr>
                                      <p:tavLst>
                                        <p:tav tm="0">
                                          <p:val>
                                            <p:str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20"/>
                                        </p:tgtEl>
                                        <p:attrNameLst>
                                          <p:attrName>style.visibility</p:attrName>
                                        </p:attrNameLst>
                                      </p:cBhvr>
                                      <p:to>
                                        <p:strVal val="visible"/>
                                      </p:to>
                                    </p:set>
                                    <p:animEffect transition="in" filter="fade">
                                      <p:cBhvr>
                                        <p:cTn id="24" dur="500"/>
                                        <p:tgtEl>
                                          <p:spTgt spid="9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17"/>
                                        </p:tgtEl>
                                        <p:attrNameLst>
                                          <p:attrName>style.visibility</p:attrName>
                                        </p:attrNameLst>
                                      </p:cBhvr>
                                      <p:to>
                                        <p:strVal val="visible"/>
                                      </p:to>
                                    </p:set>
                                    <p:anim calcmode="lin" valueType="num">
                                      <p:cBhvr additive="base">
                                        <p:cTn id="29" dur="500"/>
                                        <p:tgtEl>
                                          <p:spTgt spid="917"/>
                                        </p:tgtEl>
                                        <p:attrNameLst>
                                          <p:attrName>ppt_x</p:attrName>
                                        </p:attrNameLst>
                                      </p:cBhvr>
                                      <p:tavLst>
                                        <p:tav tm="0">
                                          <p:val>
                                            <p:strVal val="#ppt_x-1"/>
                                          </p:val>
                                        </p:tav>
                                        <p:tav tm="100000">
                                          <p:val>
                                            <p:strVal val="#ppt_x"/>
                                          </p:val>
                                        </p:tav>
                                      </p:tavLst>
                                    </p:anim>
                                  </p:childTnLst>
                                </p:cTn>
                              </p:par>
                              <p:par>
                                <p:cTn id="30" presetID="23" presetClass="entr" presetSubtype="16" fill="hold" nodeType="withEffect">
                                  <p:stCondLst>
                                    <p:cond delay="500"/>
                                  </p:stCondLst>
                                  <p:childTnLst>
                                    <p:set>
                                      <p:cBhvr>
                                        <p:cTn id="31" dur="1" fill="hold">
                                          <p:stCondLst>
                                            <p:cond delay="0"/>
                                          </p:stCondLst>
                                        </p:cTn>
                                        <p:tgtEl>
                                          <p:spTgt spid="916"/>
                                        </p:tgtEl>
                                        <p:attrNameLst>
                                          <p:attrName>style.visibility</p:attrName>
                                        </p:attrNameLst>
                                      </p:cBhvr>
                                      <p:to>
                                        <p:strVal val="visible"/>
                                      </p:to>
                                    </p:set>
                                    <p:anim calcmode="lin" valueType="num">
                                      <p:cBhvr additive="base">
                                        <p:cTn id="32" dur="500"/>
                                        <p:tgtEl>
                                          <p:spTgt spid="916"/>
                                        </p:tgtEl>
                                        <p:attrNameLst>
                                          <p:attrName>ppt_w</p:attrName>
                                        </p:attrNameLst>
                                      </p:cBhvr>
                                      <p:tavLst>
                                        <p:tav tm="0">
                                          <p:val>
                                            <p:strVal val="0"/>
                                          </p:val>
                                        </p:tav>
                                        <p:tav tm="100000">
                                          <p:val>
                                            <p:strVal val="#ppt_w"/>
                                          </p:val>
                                        </p:tav>
                                      </p:tavLst>
                                    </p:anim>
                                    <p:anim calcmode="lin" valueType="num">
                                      <p:cBhvr additive="base">
                                        <p:cTn id="33" dur="500"/>
                                        <p:tgtEl>
                                          <p:spTgt spid="916"/>
                                        </p:tgtEl>
                                        <p:attrNameLst>
                                          <p:attrName>ppt_h</p:attrName>
                                        </p:attrNameLst>
                                      </p:cBhvr>
                                      <p:tavLst>
                                        <p:tav tm="0">
                                          <p:val>
                                            <p:str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21"/>
                                        </p:tgtEl>
                                        <p:attrNameLst>
                                          <p:attrName>style.visibility</p:attrName>
                                        </p:attrNameLst>
                                      </p:cBhvr>
                                      <p:to>
                                        <p:strVal val="visible"/>
                                      </p:to>
                                    </p:set>
                                    <p:animEffect transition="in" filter="fade">
                                      <p:cBhvr>
                                        <p:cTn id="38" dur="500"/>
                                        <p:tgtEl>
                                          <p:spTgt spid="9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919"/>
                                        </p:tgtEl>
                                        <p:attrNameLst>
                                          <p:attrName>style.visibility</p:attrName>
                                        </p:attrNameLst>
                                      </p:cBhvr>
                                      <p:to>
                                        <p:strVal val="visible"/>
                                      </p:to>
                                    </p:set>
                                    <p:anim calcmode="lin" valueType="num">
                                      <p:cBhvr additive="base">
                                        <p:cTn id="43" dur="500"/>
                                        <p:tgtEl>
                                          <p:spTgt spid="919"/>
                                        </p:tgtEl>
                                        <p:attrNameLst>
                                          <p:attrName>ppt_x</p:attrName>
                                        </p:attrNameLst>
                                      </p:cBhvr>
                                      <p:tavLst>
                                        <p:tav tm="0">
                                          <p:val>
                                            <p:strVal val="#ppt_x-1"/>
                                          </p:val>
                                        </p:tav>
                                        <p:tav tm="100000">
                                          <p:val>
                                            <p:strVal val="#ppt_x"/>
                                          </p:val>
                                        </p:tav>
                                      </p:tavLst>
                                    </p:anim>
                                  </p:childTnLst>
                                </p:cTn>
                              </p:par>
                              <p:par>
                                <p:cTn id="44" presetID="23" presetClass="entr" presetSubtype="16" fill="hold" nodeType="withEffect">
                                  <p:stCondLst>
                                    <p:cond delay="500"/>
                                  </p:stCondLst>
                                  <p:childTnLst>
                                    <p:set>
                                      <p:cBhvr>
                                        <p:cTn id="45" dur="1" fill="hold">
                                          <p:stCondLst>
                                            <p:cond delay="0"/>
                                          </p:stCondLst>
                                        </p:cTn>
                                        <p:tgtEl>
                                          <p:spTgt spid="918"/>
                                        </p:tgtEl>
                                        <p:attrNameLst>
                                          <p:attrName>style.visibility</p:attrName>
                                        </p:attrNameLst>
                                      </p:cBhvr>
                                      <p:to>
                                        <p:strVal val="visible"/>
                                      </p:to>
                                    </p:set>
                                    <p:anim calcmode="lin" valueType="num">
                                      <p:cBhvr additive="base">
                                        <p:cTn id="46" dur="500"/>
                                        <p:tgtEl>
                                          <p:spTgt spid="918"/>
                                        </p:tgtEl>
                                        <p:attrNameLst>
                                          <p:attrName>ppt_w</p:attrName>
                                        </p:attrNameLst>
                                      </p:cBhvr>
                                      <p:tavLst>
                                        <p:tav tm="0">
                                          <p:val>
                                            <p:strVal val="0"/>
                                          </p:val>
                                        </p:tav>
                                        <p:tav tm="100000">
                                          <p:val>
                                            <p:strVal val="#ppt_w"/>
                                          </p:val>
                                        </p:tav>
                                      </p:tavLst>
                                    </p:anim>
                                    <p:anim calcmode="lin" valueType="num">
                                      <p:cBhvr additive="base">
                                        <p:cTn id="47" dur="500"/>
                                        <p:tgtEl>
                                          <p:spTgt spid="918"/>
                                        </p:tgtEl>
                                        <p:attrNameLst>
                                          <p:attrName>ppt_h</p:attrName>
                                        </p:attrNameLst>
                                      </p:cBhvr>
                                      <p:tavLst>
                                        <p:tav tm="0">
                                          <p:val>
                                            <p:str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22"/>
                                        </p:tgtEl>
                                        <p:attrNameLst>
                                          <p:attrName>style.visibility</p:attrName>
                                        </p:attrNameLst>
                                      </p:cBhvr>
                                      <p:to>
                                        <p:strVal val="visible"/>
                                      </p:to>
                                    </p:set>
                                    <p:animEffect transition="in" filter="fade">
                                      <p:cBhvr>
                                        <p:cTn id="52" dur="5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22"/>
          <p:cNvSpPr/>
          <p:nvPr/>
        </p:nvSpPr>
        <p:spPr>
          <a:xfrm>
            <a:off x="1746114" y="2548646"/>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929" name="Google Shape;929;p22"/>
          <p:cNvSpPr/>
          <p:nvPr/>
        </p:nvSpPr>
        <p:spPr>
          <a:xfrm>
            <a:off x="2262072" y="2815770"/>
            <a:ext cx="19853504" cy="867519"/>
          </a:xfrm>
          <a:prstGeom prst="rect">
            <a:avLst/>
          </a:prstGeom>
          <a:solidFill>
            <a:schemeClr val="lt1"/>
          </a:solidFill>
          <a:ln>
            <a:noFill/>
          </a:ln>
          <a:effectLst>
            <a:outerShdw blurRad="57785" dist="33020" dir="3180000" algn="ctr">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30" name="Google Shape;930;p22"/>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931" name="Google Shape;931;p22"/>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932" name="Google Shape;932;p22"/>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933" name="Google Shape;933;p22"/>
          <p:cNvPicPr preferRelativeResize="0"/>
          <p:nvPr/>
        </p:nvPicPr>
        <p:blipFill rotWithShape="1">
          <a:blip r:embed="rId4">
            <a:alphaModFix/>
          </a:blip>
          <a:srcRect/>
          <a:stretch/>
        </p:blipFill>
        <p:spPr>
          <a:xfrm>
            <a:off x="21091378" y="11393100"/>
            <a:ext cx="2807727" cy="1823575"/>
          </a:xfrm>
          <a:prstGeom prst="rect">
            <a:avLst/>
          </a:prstGeom>
          <a:noFill/>
          <a:ln>
            <a:noFill/>
          </a:ln>
        </p:spPr>
      </p:pic>
      <p:sp>
        <p:nvSpPr>
          <p:cNvPr id="934" name="Google Shape;934;p22"/>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935" name="Google Shape;935;p22"/>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pic>
        <p:nvPicPr>
          <p:cNvPr id="936" name="Google Shape;936;p22"/>
          <p:cNvPicPr preferRelativeResize="0"/>
          <p:nvPr/>
        </p:nvPicPr>
        <p:blipFill rotWithShape="1">
          <a:blip r:embed="rId6">
            <a:alphaModFix/>
          </a:blip>
          <a:srcRect l="8871" t="37457" r="23324" b="52716"/>
          <a:stretch/>
        </p:blipFill>
        <p:spPr>
          <a:xfrm>
            <a:off x="2424982" y="2815770"/>
            <a:ext cx="10640035" cy="867519"/>
          </a:xfrm>
          <a:prstGeom prst="rect">
            <a:avLst/>
          </a:prstGeom>
          <a:noFill/>
          <a:ln>
            <a:noFill/>
          </a:ln>
        </p:spPr>
      </p:pic>
      <p:pic>
        <p:nvPicPr>
          <p:cNvPr id="937" name="Google Shape;937;p22"/>
          <p:cNvPicPr preferRelativeResize="0"/>
          <p:nvPr/>
        </p:nvPicPr>
        <p:blipFill rotWithShape="1">
          <a:blip r:embed="rId7">
            <a:alphaModFix/>
          </a:blip>
          <a:srcRect l="4683" t="21687" r="39986" b="6527"/>
          <a:stretch/>
        </p:blipFill>
        <p:spPr>
          <a:xfrm>
            <a:off x="1945301" y="4204536"/>
            <a:ext cx="10639649" cy="7764532"/>
          </a:xfrm>
          <a:prstGeom prst="rect">
            <a:avLst/>
          </a:prstGeom>
          <a:noFill/>
          <a:ln>
            <a:noFill/>
          </a:ln>
        </p:spPr>
      </p:pic>
      <p:sp>
        <p:nvSpPr>
          <p:cNvPr id="938" name="Google Shape;938;p22"/>
          <p:cNvSpPr/>
          <p:nvPr/>
        </p:nvSpPr>
        <p:spPr>
          <a:xfrm>
            <a:off x="11924550" y="6003697"/>
            <a:ext cx="1320800" cy="319314"/>
          </a:xfrm>
          <a:prstGeom prst="rightArrow">
            <a:avLst>
              <a:gd name="adj1" fmla="val 50000"/>
              <a:gd name="adj2" fmla="val 50000"/>
            </a:avLst>
          </a:prstGeom>
          <a:solidFill>
            <a:schemeClr val="accent1"/>
          </a:solidFill>
          <a:ln w="25400" cap="flat" cmpd="sng">
            <a:solidFill>
              <a:srgbClr val="1575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39" name="Google Shape;939;p22"/>
          <p:cNvPicPr preferRelativeResize="0"/>
          <p:nvPr/>
        </p:nvPicPr>
        <p:blipFill rotWithShape="1">
          <a:blip r:embed="rId8">
            <a:alphaModFix/>
          </a:blip>
          <a:srcRect l="11848" t="42749" r="52905" b="51112"/>
          <a:stretch/>
        </p:blipFill>
        <p:spPr>
          <a:xfrm>
            <a:off x="13382839" y="5737464"/>
            <a:ext cx="7532158" cy="737947"/>
          </a:xfrm>
          <a:prstGeom prst="rect">
            <a:avLst/>
          </a:prstGeom>
          <a:noFill/>
          <a:ln>
            <a:noFill/>
          </a:ln>
        </p:spPr>
      </p:pic>
      <p:pic>
        <p:nvPicPr>
          <p:cNvPr id="940" name="Google Shape;940;p22"/>
          <p:cNvPicPr preferRelativeResize="0"/>
          <p:nvPr/>
        </p:nvPicPr>
        <p:blipFill rotWithShape="1">
          <a:blip r:embed="rId8">
            <a:alphaModFix/>
          </a:blip>
          <a:srcRect l="11846" t="48531" r="24753" b="28656"/>
          <a:stretch/>
        </p:blipFill>
        <p:spPr>
          <a:xfrm>
            <a:off x="13382839" y="6750172"/>
            <a:ext cx="9009606" cy="1823575"/>
          </a:xfrm>
          <a:prstGeom prst="rect">
            <a:avLst/>
          </a:prstGeom>
          <a:noFill/>
          <a:ln>
            <a:noFill/>
          </a:ln>
        </p:spPr>
      </p:pic>
      <p:sp>
        <p:nvSpPr>
          <p:cNvPr id="941" name="Google Shape;941;p22"/>
          <p:cNvSpPr/>
          <p:nvPr/>
        </p:nvSpPr>
        <p:spPr>
          <a:xfrm>
            <a:off x="11924550" y="7136892"/>
            <a:ext cx="1320800" cy="319314"/>
          </a:xfrm>
          <a:prstGeom prst="rightArrow">
            <a:avLst>
              <a:gd name="adj1" fmla="val 50000"/>
              <a:gd name="adj2" fmla="val 50000"/>
            </a:avLst>
          </a:prstGeom>
          <a:solidFill>
            <a:schemeClr val="accent1"/>
          </a:solidFill>
          <a:ln w="25400" cap="flat" cmpd="sng">
            <a:solidFill>
              <a:srgbClr val="1575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2" name="Google Shape;942;p22"/>
          <p:cNvSpPr/>
          <p:nvPr/>
        </p:nvSpPr>
        <p:spPr>
          <a:xfrm>
            <a:off x="11924550" y="9043787"/>
            <a:ext cx="1320800" cy="319314"/>
          </a:xfrm>
          <a:prstGeom prst="rightArrow">
            <a:avLst>
              <a:gd name="adj1" fmla="val 50000"/>
              <a:gd name="adj2" fmla="val 50000"/>
            </a:avLst>
          </a:prstGeom>
          <a:solidFill>
            <a:schemeClr val="accent1"/>
          </a:solidFill>
          <a:ln w="25400" cap="flat" cmpd="sng">
            <a:solidFill>
              <a:srgbClr val="1575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3" name="Google Shape;943;p22"/>
          <p:cNvSpPr/>
          <p:nvPr/>
        </p:nvSpPr>
        <p:spPr>
          <a:xfrm>
            <a:off x="11924550" y="10412375"/>
            <a:ext cx="1320800" cy="319314"/>
          </a:xfrm>
          <a:prstGeom prst="rightArrow">
            <a:avLst>
              <a:gd name="adj1" fmla="val 50000"/>
              <a:gd name="adj2" fmla="val 50000"/>
            </a:avLst>
          </a:prstGeom>
          <a:solidFill>
            <a:schemeClr val="accent1"/>
          </a:solidFill>
          <a:ln w="25400" cap="flat" cmpd="sng">
            <a:solidFill>
              <a:srgbClr val="1575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44" name="Google Shape;944;p22"/>
          <p:cNvPicPr preferRelativeResize="0"/>
          <p:nvPr/>
        </p:nvPicPr>
        <p:blipFill rotWithShape="1">
          <a:blip r:embed="rId8">
            <a:alphaModFix/>
          </a:blip>
          <a:srcRect l="11845" t="70788" r="56408" b="23217"/>
          <a:stretch/>
        </p:blipFill>
        <p:spPr>
          <a:xfrm>
            <a:off x="13382839" y="8832051"/>
            <a:ext cx="6991079" cy="742785"/>
          </a:xfrm>
          <a:prstGeom prst="rect">
            <a:avLst/>
          </a:prstGeom>
          <a:noFill/>
          <a:ln>
            <a:noFill/>
          </a:ln>
        </p:spPr>
      </p:pic>
      <p:pic>
        <p:nvPicPr>
          <p:cNvPr id="945" name="Google Shape;945;p22"/>
          <p:cNvPicPr preferRelativeResize="0"/>
          <p:nvPr/>
        </p:nvPicPr>
        <p:blipFill rotWithShape="1">
          <a:blip r:embed="rId8">
            <a:alphaModFix/>
          </a:blip>
          <a:srcRect l="11845" t="76097" r="45724" b="17114"/>
          <a:stretch/>
        </p:blipFill>
        <p:spPr>
          <a:xfrm>
            <a:off x="13382839" y="10200639"/>
            <a:ext cx="8252670" cy="742785"/>
          </a:xfrm>
          <a:prstGeom prst="rect">
            <a:avLst/>
          </a:prstGeom>
          <a:noFill/>
          <a:ln>
            <a:noFill/>
          </a:ln>
        </p:spPr>
      </p:pic>
      <p:pic>
        <p:nvPicPr>
          <p:cNvPr id="946" name="Google Shape;946;p22"/>
          <p:cNvPicPr preferRelativeResize="0"/>
          <p:nvPr/>
        </p:nvPicPr>
        <p:blipFill rotWithShape="1">
          <a:blip r:embed="rId6">
            <a:alphaModFix/>
          </a:blip>
          <a:srcRect l="13079" t="45496" r="28927" b="46857"/>
          <a:stretch/>
        </p:blipFill>
        <p:spPr>
          <a:xfrm>
            <a:off x="12700940" y="2953966"/>
            <a:ext cx="9100614" cy="674851"/>
          </a:xfrm>
          <a:prstGeom prst="rect">
            <a:avLst/>
          </a:prstGeom>
          <a:noFill/>
          <a:ln>
            <a:noFill/>
          </a:ln>
        </p:spPr>
      </p:pic>
      <p:pic>
        <p:nvPicPr>
          <p:cNvPr id="947" name="Google Shape;947;p22" descr="Answer Svg Clip Arts - Answers Png, Transparent Png - kindpng"/>
          <p:cNvPicPr preferRelativeResize="0"/>
          <p:nvPr/>
        </p:nvPicPr>
        <p:blipFill rotWithShape="1">
          <a:blip r:embed="rId9">
            <a:alphaModFix/>
          </a:blip>
          <a:srcRect l="15430" t="6216" r="15148" b="6199"/>
          <a:stretch/>
        </p:blipFill>
        <p:spPr>
          <a:xfrm>
            <a:off x="16445018" y="3930819"/>
            <a:ext cx="1612458" cy="1608529"/>
          </a:xfrm>
          <a:prstGeom prst="flowChartConnector">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6"/>
                                        </p:tgtEl>
                                        <p:attrNameLst>
                                          <p:attrName>style.visibility</p:attrName>
                                        </p:attrNameLst>
                                      </p:cBhvr>
                                      <p:to>
                                        <p:strVal val="visible"/>
                                      </p:to>
                                    </p:set>
                                    <p:animEffect transition="in" filter="fade">
                                      <p:cBhvr>
                                        <p:cTn id="7" dur="500"/>
                                        <p:tgtEl>
                                          <p:spTgt spid="936"/>
                                        </p:tgtEl>
                                      </p:cBhvr>
                                    </p:animEffect>
                                  </p:childTnLst>
                                </p:cTn>
                              </p:par>
                              <p:par>
                                <p:cTn id="8" presetID="10" presetClass="entr" presetSubtype="0" fill="hold" nodeType="withEffect">
                                  <p:stCondLst>
                                    <p:cond delay="0"/>
                                  </p:stCondLst>
                                  <p:childTnLst>
                                    <p:set>
                                      <p:cBhvr>
                                        <p:cTn id="9" dur="1" fill="hold">
                                          <p:stCondLst>
                                            <p:cond delay="0"/>
                                          </p:stCondLst>
                                        </p:cTn>
                                        <p:tgtEl>
                                          <p:spTgt spid="946"/>
                                        </p:tgtEl>
                                        <p:attrNameLst>
                                          <p:attrName>style.visibility</p:attrName>
                                        </p:attrNameLst>
                                      </p:cBhvr>
                                      <p:to>
                                        <p:strVal val="visible"/>
                                      </p:to>
                                    </p:set>
                                    <p:animEffect transition="in" filter="fade">
                                      <p:cBhvr>
                                        <p:cTn id="10" dur="500"/>
                                        <p:tgtEl>
                                          <p:spTgt spid="9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7"/>
                                        </p:tgtEl>
                                        <p:attrNameLst>
                                          <p:attrName>style.visibility</p:attrName>
                                        </p:attrNameLst>
                                      </p:cBhvr>
                                      <p:to>
                                        <p:strVal val="visible"/>
                                      </p:to>
                                    </p:set>
                                    <p:animEffect transition="in" filter="fade">
                                      <p:cBhvr>
                                        <p:cTn id="15" dur="1000"/>
                                        <p:tgtEl>
                                          <p:spTgt spid="9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8"/>
                                        </p:tgtEl>
                                        <p:attrNameLst>
                                          <p:attrName>style.visibility</p:attrName>
                                        </p:attrNameLst>
                                      </p:cBhvr>
                                      <p:to>
                                        <p:strVal val="visible"/>
                                      </p:to>
                                    </p:set>
                                    <p:animEffect transition="in" filter="fade">
                                      <p:cBhvr>
                                        <p:cTn id="20" dur="500"/>
                                        <p:tgtEl>
                                          <p:spTgt spid="938"/>
                                        </p:tgtEl>
                                      </p:cBhvr>
                                    </p:animEffect>
                                  </p:childTnLst>
                                </p:cTn>
                              </p:par>
                              <p:par>
                                <p:cTn id="21" presetID="10" presetClass="entr" presetSubtype="0" fill="hold" nodeType="withEffect">
                                  <p:stCondLst>
                                    <p:cond delay="750"/>
                                  </p:stCondLst>
                                  <p:childTnLst>
                                    <p:set>
                                      <p:cBhvr>
                                        <p:cTn id="22" dur="1" fill="hold">
                                          <p:stCondLst>
                                            <p:cond delay="0"/>
                                          </p:stCondLst>
                                        </p:cTn>
                                        <p:tgtEl>
                                          <p:spTgt spid="939"/>
                                        </p:tgtEl>
                                        <p:attrNameLst>
                                          <p:attrName>style.visibility</p:attrName>
                                        </p:attrNameLst>
                                      </p:cBhvr>
                                      <p:to>
                                        <p:strVal val="visible"/>
                                      </p:to>
                                    </p:set>
                                    <p:animEffect transition="in" filter="fade">
                                      <p:cBhvr>
                                        <p:cTn id="23" dur="500"/>
                                        <p:tgtEl>
                                          <p:spTgt spid="9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41"/>
                                        </p:tgtEl>
                                        <p:attrNameLst>
                                          <p:attrName>style.visibility</p:attrName>
                                        </p:attrNameLst>
                                      </p:cBhvr>
                                      <p:to>
                                        <p:strVal val="visible"/>
                                      </p:to>
                                    </p:set>
                                    <p:animEffect transition="in" filter="fade">
                                      <p:cBhvr>
                                        <p:cTn id="28" dur="500"/>
                                        <p:tgtEl>
                                          <p:spTgt spid="941"/>
                                        </p:tgtEl>
                                      </p:cBhvr>
                                    </p:animEffect>
                                  </p:childTnLst>
                                </p:cTn>
                              </p:par>
                              <p:par>
                                <p:cTn id="29" presetID="10" presetClass="entr" presetSubtype="0" fill="hold" nodeType="withEffect">
                                  <p:stCondLst>
                                    <p:cond delay="750"/>
                                  </p:stCondLst>
                                  <p:childTnLst>
                                    <p:set>
                                      <p:cBhvr>
                                        <p:cTn id="30" dur="1" fill="hold">
                                          <p:stCondLst>
                                            <p:cond delay="0"/>
                                          </p:stCondLst>
                                        </p:cTn>
                                        <p:tgtEl>
                                          <p:spTgt spid="940"/>
                                        </p:tgtEl>
                                        <p:attrNameLst>
                                          <p:attrName>style.visibility</p:attrName>
                                        </p:attrNameLst>
                                      </p:cBhvr>
                                      <p:to>
                                        <p:strVal val="visible"/>
                                      </p:to>
                                    </p:set>
                                    <p:animEffect transition="in" filter="fade">
                                      <p:cBhvr>
                                        <p:cTn id="31" dur="500"/>
                                        <p:tgtEl>
                                          <p:spTgt spid="94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42"/>
                                        </p:tgtEl>
                                        <p:attrNameLst>
                                          <p:attrName>style.visibility</p:attrName>
                                        </p:attrNameLst>
                                      </p:cBhvr>
                                      <p:to>
                                        <p:strVal val="visible"/>
                                      </p:to>
                                    </p:set>
                                    <p:animEffect transition="in" filter="fade">
                                      <p:cBhvr>
                                        <p:cTn id="36" dur="500"/>
                                        <p:tgtEl>
                                          <p:spTgt spid="942"/>
                                        </p:tgtEl>
                                      </p:cBhvr>
                                    </p:animEffect>
                                  </p:childTnLst>
                                </p:cTn>
                              </p:par>
                              <p:par>
                                <p:cTn id="37" presetID="10" presetClass="entr" presetSubtype="0" fill="hold" nodeType="withEffect">
                                  <p:stCondLst>
                                    <p:cond delay="750"/>
                                  </p:stCondLst>
                                  <p:childTnLst>
                                    <p:set>
                                      <p:cBhvr>
                                        <p:cTn id="38" dur="1" fill="hold">
                                          <p:stCondLst>
                                            <p:cond delay="0"/>
                                          </p:stCondLst>
                                        </p:cTn>
                                        <p:tgtEl>
                                          <p:spTgt spid="944"/>
                                        </p:tgtEl>
                                        <p:attrNameLst>
                                          <p:attrName>style.visibility</p:attrName>
                                        </p:attrNameLst>
                                      </p:cBhvr>
                                      <p:to>
                                        <p:strVal val="visible"/>
                                      </p:to>
                                    </p:set>
                                    <p:animEffect transition="in" filter="fade">
                                      <p:cBhvr>
                                        <p:cTn id="39" dur="500"/>
                                        <p:tgtEl>
                                          <p:spTgt spid="9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43"/>
                                        </p:tgtEl>
                                        <p:attrNameLst>
                                          <p:attrName>style.visibility</p:attrName>
                                        </p:attrNameLst>
                                      </p:cBhvr>
                                      <p:to>
                                        <p:strVal val="visible"/>
                                      </p:to>
                                    </p:set>
                                    <p:animEffect transition="in" filter="fade">
                                      <p:cBhvr>
                                        <p:cTn id="44" dur="500"/>
                                        <p:tgtEl>
                                          <p:spTgt spid="943"/>
                                        </p:tgtEl>
                                      </p:cBhvr>
                                    </p:animEffect>
                                  </p:childTnLst>
                                </p:cTn>
                              </p:par>
                              <p:par>
                                <p:cTn id="45" presetID="10" presetClass="entr" presetSubtype="0" fill="hold" nodeType="withEffect">
                                  <p:stCondLst>
                                    <p:cond delay="750"/>
                                  </p:stCondLst>
                                  <p:childTnLst>
                                    <p:set>
                                      <p:cBhvr>
                                        <p:cTn id="46" dur="1" fill="hold">
                                          <p:stCondLst>
                                            <p:cond delay="0"/>
                                          </p:stCondLst>
                                        </p:cTn>
                                        <p:tgtEl>
                                          <p:spTgt spid="945"/>
                                        </p:tgtEl>
                                        <p:attrNameLst>
                                          <p:attrName>style.visibility</p:attrName>
                                        </p:attrNameLst>
                                      </p:cBhvr>
                                      <p:to>
                                        <p:strVal val="visible"/>
                                      </p:to>
                                    </p:set>
                                    <p:animEffect transition="in" filter="fade">
                                      <p:cBhvr>
                                        <p:cTn id="47" dur="500"/>
                                        <p:tgtEl>
                                          <p:spTgt spid="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23"/>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953" name="Google Shape;953;p23"/>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954" name="Google Shape;954;p23"/>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955" name="Google Shape;955;p23"/>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956" name="Google Shape;956;p23"/>
          <p:cNvPicPr preferRelativeResize="0"/>
          <p:nvPr/>
        </p:nvPicPr>
        <p:blipFill rotWithShape="1">
          <a:blip r:embed="rId4">
            <a:alphaModFix/>
          </a:blip>
          <a:srcRect/>
          <a:stretch/>
        </p:blipFill>
        <p:spPr>
          <a:xfrm>
            <a:off x="21091378" y="11393100"/>
            <a:ext cx="2807727" cy="1823575"/>
          </a:xfrm>
          <a:prstGeom prst="rect">
            <a:avLst/>
          </a:prstGeom>
          <a:noFill/>
          <a:ln>
            <a:noFill/>
          </a:ln>
        </p:spPr>
      </p:pic>
      <p:sp>
        <p:nvSpPr>
          <p:cNvPr id="957" name="Google Shape;957;p23"/>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958" name="Google Shape;958;p23"/>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sp>
        <p:nvSpPr>
          <p:cNvPr id="959" name="Google Shape;959;p23"/>
          <p:cNvSpPr txBox="1"/>
          <p:nvPr/>
        </p:nvSpPr>
        <p:spPr>
          <a:xfrm>
            <a:off x="8079590" y="2628401"/>
            <a:ext cx="821212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2000"/>
              <a:buFont typeface="Arial"/>
              <a:buNone/>
            </a:pPr>
            <a:r>
              <a:rPr lang="en-US" sz="12000" b="1" i="0" u="none" strike="noStrike" cap="none">
                <a:solidFill>
                  <a:srgbClr val="7030A0"/>
                </a:solidFill>
                <a:latin typeface="Arial"/>
                <a:ea typeface="Arial"/>
                <a:cs typeface="Arial"/>
                <a:sym typeface="Arial"/>
              </a:rPr>
              <a:t>For</a:t>
            </a:r>
            <a:r>
              <a:rPr lang="en-US" sz="12000" b="1" i="0" u="none" strike="noStrike" cap="none">
                <a:solidFill>
                  <a:srgbClr val="363735"/>
                </a:solidFill>
                <a:latin typeface="Lato"/>
                <a:ea typeface="Lato"/>
                <a:cs typeface="Lato"/>
                <a:sym typeface="Lato"/>
              </a:rPr>
              <a:t> </a:t>
            </a:r>
            <a:r>
              <a:rPr lang="en-US" sz="8000" b="0" i="0" u="none" strike="noStrike" cap="none">
                <a:solidFill>
                  <a:srgbClr val="363735"/>
                </a:solidFill>
                <a:latin typeface="Lato"/>
                <a:ea typeface="Lato"/>
                <a:cs typeface="Lato"/>
                <a:sym typeface="Lato"/>
              </a:rPr>
              <a:t>&amp;</a:t>
            </a:r>
            <a:r>
              <a:rPr lang="en-US" sz="12000" b="1" i="0" u="none" strike="noStrike" cap="none">
                <a:solidFill>
                  <a:srgbClr val="363735"/>
                </a:solidFill>
                <a:latin typeface="Lato"/>
                <a:ea typeface="Lato"/>
                <a:cs typeface="Lato"/>
                <a:sym typeface="Lato"/>
              </a:rPr>
              <a:t> </a:t>
            </a:r>
            <a:r>
              <a:rPr lang="en-US" sz="12000" b="1" i="0" u="none" strike="noStrike" cap="none">
                <a:solidFill>
                  <a:srgbClr val="167863"/>
                </a:solidFill>
                <a:latin typeface="Arial"/>
                <a:ea typeface="Arial"/>
                <a:cs typeface="Arial"/>
                <a:sym typeface="Arial"/>
              </a:rPr>
              <a:t>Since</a:t>
            </a:r>
            <a:endParaRPr sz="1400" b="1" i="0" u="none" strike="noStrike" cap="none">
              <a:solidFill>
                <a:srgbClr val="167863"/>
              </a:solidFill>
              <a:latin typeface="Arial"/>
              <a:ea typeface="Arial"/>
              <a:cs typeface="Arial"/>
              <a:sym typeface="Arial"/>
            </a:endParaRPr>
          </a:p>
        </p:txBody>
      </p:sp>
      <p:sp>
        <p:nvSpPr>
          <p:cNvPr id="960" name="Google Shape;960;p23"/>
          <p:cNvSpPr/>
          <p:nvPr/>
        </p:nvSpPr>
        <p:spPr>
          <a:xfrm>
            <a:off x="4252686" y="4886294"/>
            <a:ext cx="4949371" cy="1862849"/>
          </a:xfrm>
          <a:prstGeom prst="wedgeRoundRectCallout">
            <a:avLst>
              <a:gd name="adj1" fmla="val 38405"/>
              <a:gd name="adj2" fmla="val -78328"/>
              <a:gd name="adj3" fmla="val 16667"/>
            </a:avLst>
          </a:prstGeom>
          <a:gradFill>
            <a:gsLst>
              <a:gs pos="0">
                <a:srgbClr val="B8BECD"/>
              </a:gs>
              <a:gs pos="35000">
                <a:srgbClr val="CED1DA"/>
              </a:gs>
              <a:gs pos="100000">
                <a:srgbClr val="EBEBF2"/>
              </a:gs>
            </a:gsLst>
            <a:lin ang="16200000" scaled="0"/>
          </a:gradFill>
          <a:ln w="9525" cap="flat" cmpd="sng">
            <a:solidFill>
              <a:srgbClr val="415166"/>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A </a:t>
            </a:r>
            <a:r>
              <a:rPr lang="en-US" sz="4400" b="0" i="1" u="sng" strike="noStrike" cap="none">
                <a:solidFill>
                  <a:srgbClr val="000000"/>
                </a:solidFill>
                <a:latin typeface="Arial"/>
                <a:ea typeface="Arial"/>
                <a:cs typeface="Arial"/>
                <a:sym typeface="Arial"/>
              </a:rPr>
              <a:t>period</a:t>
            </a:r>
            <a:r>
              <a:rPr lang="en-US" sz="4400" b="0" i="0" u="none" strike="noStrike" cap="none">
                <a:solidFill>
                  <a:srgbClr val="000000"/>
                </a:solidFill>
                <a:latin typeface="Arial"/>
                <a:ea typeface="Arial"/>
                <a:cs typeface="Arial"/>
                <a:sym typeface="Arial"/>
              </a:rPr>
              <a:t> of Time (How long?)</a:t>
            </a:r>
            <a:endParaRPr/>
          </a:p>
        </p:txBody>
      </p:sp>
      <p:sp>
        <p:nvSpPr>
          <p:cNvPr id="961" name="Google Shape;961;p23"/>
          <p:cNvSpPr/>
          <p:nvPr/>
        </p:nvSpPr>
        <p:spPr>
          <a:xfrm>
            <a:off x="15175593" y="4886294"/>
            <a:ext cx="4949371" cy="1971706"/>
          </a:xfrm>
          <a:prstGeom prst="wedgeRoundRectCallout">
            <a:avLst>
              <a:gd name="adj1" fmla="val -36668"/>
              <a:gd name="adj2" fmla="val -77737"/>
              <a:gd name="adj3" fmla="val 16667"/>
            </a:avLst>
          </a:prstGeom>
          <a:gradFill>
            <a:gsLst>
              <a:gs pos="0">
                <a:srgbClr val="A0F1D6"/>
              </a:gs>
              <a:gs pos="35000">
                <a:srgbClr val="BCF5E0"/>
              </a:gs>
              <a:gs pos="100000">
                <a:srgbClr val="E4FCF2"/>
              </a:gs>
            </a:gsLst>
            <a:lin ang="16200000" scaled="0"/>
          </a:gradFill>
          <a:ln w="9525" cap="flat" cmpd="sng">
            <a:solidFill>
              <a:srgbClr val="19A08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A </a:t>
            </a:r>
            <a:r>
              <a:rPr lang="en-US" sz="4400" b="0" i="1" u="sng" strike="noStrike" cap="none">
                <a:solidFill>
                  <a:srgbClr val="000000"/>
                </a:solidFill>
                <a:latin typeface="Arial"/>
                <a:ea typeface="Arial"/>
                <a:cs typeface="Arial"/>
                <a:sym typeface="Arial"/>
              </a:rPr>
              <a:t>specific</a:t>
            </a:r>
            <a:r>
              <a:rPr lang="en-US" sz="4400" b="0" i="0" u="none" strike="noStrike" cap="none">
                <a:solidFill>
                  <a:srgbClr val="000000"/>
                </a:solidFill>
                <a:latin typeface="Arial"/>
                <a:ea typeface="Arial"/>
                <a:cs typeface="Arial"/>
                <a:sym typeface="Arial"/>
              </a:rPr>
              <a:t> Date or Time in the Past</a:t>
            </a:r>
            <a:endParaRPr/>
          </a:p>
        </p:txBody>
      </p:sp>
      <p:sp>
        <p:nvSpPr>
          <p:cNvPr id="962" name="Google Shape;962;p23"/>
          <p:cNvSpPr txBox="1"/>
          <p:nvPr/>
        </p:nvSpPr>
        <p:spPr>
          <a:xfrm>
            <a:off x="2119126" y="7519481"/>
            <a:ext cx="3759160" cy="840190"/>
          </a:xfrm>
          <a:prstGeom prst="rect">
            <a:avLst/>
          </a:prstGeom>
          <a:noFill/>
          <a:ln>
            <a:noFill/>
          </a:ln>
        </p:spPr>
        <p:txBody>
          <a:bodyPr spcFirstLastPara="1" wrap="square" lIns="91425" tIns="45700" rIns="91425" bIns="45700" anchor="t" anchorCtr="0">
            <a:spAutoFit/>
          </a:bodyPr>
          <a:lstStyle/>
          <a:p>
            <a:pPr marL="685800" marR="0" lvl="0" indent="-685800" algn="l" rtl="0">
              <a:lnSpc>
                <a:spcPct val="90000"/>
              </a:lnSpc>
              <a:spcBef>
                <a:spcPts val="0"/>
              </a:spcBef>
              <a:spcAft>
                <a:spcPts val="0"/>
              </a:spcAft>
              <a:buClr>
                <a:srgbClr val="844F07"/>
              </a:buClr>
              <a:buSzPts val="4590"/>
              <a:buFont typeface="Noto Sans Symbols"/>
              <a:buChar char="❖"/>
            </a:pPr>
            <a:r>
              <a:rPr lang="en-US" sz="5400" b="1" i="1" u="sng" strike="noStrike" cap="none">
                <a:solidFill>
                  <a:srgbClr val="5E1C17"/>
                </a:solidFill>
                <a:latin typeface="Lato"/>
                <a:ea typeface="Lato"/>
                <a:cs typeface="Lato"/>
                <a:sym typeface="Lato"/>
              </a:rPr>
              <a:t>Practice:</a:t>
            </a:r>
            <a:endParaRPr/>
          </a:p>
        </p:txBody>
      </p:sp>
      <p:sp>
        <p:nvSpPr>
          <p:cNvPr id="963" name="Google Shape;963;p23"/>
          <p:cNvSpPr txBox="1"/>
          <p:nvPr/>
        </p:nvSpPr>
        <p:spPr>
          <a:xfrm>
            <a:off x="2782399" y="8922405"/>
            <a:ext cx="5868371" cy="33855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1. ______ last Sunday.</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2. ______ ten years.</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3. ______ 2019.</a:t>
            </a:r>
            <a:endParaRPr dirty="0"/>
          </a:p>
          <a:p>
            <a:pPr marL="0" marR="0" lvl="0" indent="0" algn="l" rtl="0">
              <a:lnSpc>
                <a:spcPct val="100000"/>
              </a:lnSpc>
              <a:spcBef>
                <a:spcPts val="0"/>
              </a:spcBef>
              <a:spcAft>
                <a:spcPts val="0"/>
              </a:spcAft>
              <a:buNone/>
            </a:pPr>
            <a:endParaRPr dirty="0"/>
          </a:p>
        </p:txBody>
      </p:sp>
      <p:sp>
        <p:nvSpPr>
          <p:cNvPr id="964" name="Google Shape;964;p23"/>
          <p:cNvSpPr txBox="1"/>
          <p:nvPr/>
        </p:nvSpPr>
        <p:spPr>
          <a:xfrm>
            <a:off x="3381829" y="8813548"/>
            <a:ext cx="16256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since</a:t>
            </a:r>
            <a:endParaRPr/>
          </a:p>
        </p:txBody>
      </p:sp>
      <p:sp>
        <p:nvSpPr>
          <p:cNvPr id="965" name="Google Shape;965;p23"/>
          <p:cNvSpPr txBox="1"/>
          <p:nvPr/>
        </p:nvSpPr>
        <p:spPr>
          <a:xfrm>
            <a:off x="3711313" y="10040131"/>
            <a:ext cx="10784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for</a:t>
            </a:r>
            <a:endParaRPr/>
          </a:p>
        </p:txBody>
      </p:sp>
      <p:sp>
        <p:nvSpPr>
          <p:cNvPr id="966" name="Google Shape;966;p23"/>
          <p:cNvSpPr txBox="1"/>
          <p:nvPr/>
        </p:nvSpPr>
        <p:spPr>
          <a:xfrm>
            <a:off x="3381829" y="11242458"/>
            <a:ext cx="162559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since</a:t>
            </a:r>
            <a:endParaRPr/>
          </a:p>
        </p:txBody>
      </p:sp>
      <p:sp>
        <p:nvSpPr>
          <p:cNvPr id="967" name="Google Shape;967;p23"/>
          <p:cNvSpPr txBox="1"/>
          <p:nvPr/>
        </p:nvSpPr>
        <p:spPr>
          <a:xfrm>
            <a:off x="9608457" y="8816130"/>
            <a:ext cx="16256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since</a:t>
            </a:r>
            <a:endParaRPr/>
          </a:p>
        </p:txBody>
      </p:sp>
      <p:sp>
        <p:nvSpPr>
          <p:cNvPr id="968" name="Google Shape;968;p23"/>
          <p:cNvSpPr txBox="1"/>
          <p:nvPr/>
        </p:nvSpPr>
        <p:spPr>
          <a:xfrm>
            <a:off x="9918341" y="10055612"/>
            <a:ext cx="10784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for</a:t>
            </a:r>
            <a:endParaRPr/>
          </a:p>
        </p:txBody>
      </p:sp>
      <p:sp>
        <p:nvSpPr>
          <p:cNvPr id="969" name="Google Shape;969;p23"/>
          <p:cNvSpPr txBox="1"/>
          <p:nvPr/>
        </p:nvSpPr>
        <p:spPr>
          <a:xfrm>
            <a:off x="9608458" y="11242459"/>
            <a:ext cx="162559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since</a:t>
            </a:r>
            <a:endParaRPr/>
          </a:p>
        </p:txBody>
      </p:sp>
      <p:sp>
        <p:nvSpPr>
          <p:cNvPr id="970" name="Google Shape;970;p23"/>
          <p:cNvSpPr txBox="1"/>
          <p:nvPr/>
        </p:nvSpPr>
        <p:spPr>
          <a:xfrm>
            <a:off x="15835085" y="8813548"/>
            <a:ext cx="16256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since</a:t>
            </a:r>
            <a:endParaRPr/>
          </a:p>
        </p:txBody>
      </p:sp>
      <p:sp>
        <p:nvSpPr>
          <p:cNvPr id="971" name="Google Shape;971;p23"/>
          <p:cNvSpPr txBox="1"/>
          <p:nvPr/>
        </p:nvSpPr>
        <p:spPr>
          <a:xfrm>
            <a:off x="16125369" y="10030151"/>
            <a:ext cx="10784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for</a:t>
            </a:r>
            <a:endParaRPr/>
          </a:p>
        </p:txBody>
      </p:sp>
      <p:sp>
        <p:nvSpPr>
          <p:cNvPr id="972" name="Google Shape;972;p23"/>
          <p:cNvSpPr txBox="1"/>
          <p:nvPr/>
        </p:nvSpPr>
        <p:spPr>
          <a:xfrm>
            <a:off x="15835085" y="11242459"/>
            <a:ext cx="162559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4"/>
                </a:solidFill>
                <a:latin typeface="Lato"/>
                <a:ea typeface="Lato"/>
                <a:cs typeface="Lato"/>
                <a:sym typeface="Lato"/>
              </a:rPr>
              <a:t>since</a:t>
            </a:r>
            <a:endParaRPr/>
          </a:p>
        </p:txBody>
      </p:sp>
      <p:sp>
        <p:nvSpPr>
          <p:cNvPr id="2" name="Google Shape;963;p23">
            <a:extLst>
              <a:ext uri="{FF2B5EF4-FFF2-40B4-BE49-F238E27FC236}">
                <a16:creationId xmlns:a16="http://schemas.microsoft.com/office/drawing/2014/main" id="{4C3E457B-DDBE-6B38-7099-293F8F3A9C7A}"/>
              </a:ext>
            </a:extLst>
          </p:cNvPr>
          <p:cNvSpPr txBox="1"/>
          <p:nvPr/>
        </p:nvSpPr>
        <p:spPr>
          <a:xfrm>
            <a:off x="8761859" y="8992045"/>
            <a:ext cx="5868371"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4. ______ he was seven.</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5. ______ many hours.</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6. ______ Christmas.</a:t>
            </a:r>
            <a:endParaRPr dirty="0"/>
          </a:p>
        </p:txBody>
      </p:sp>
      <p:sp>
        <p:nvSpPr>
          <p:cNvPr id="3" name="Google Shape;963;p23">
            <a:extLst>
              <a:ext uri="{FF2B5EF4-FFF2-40B4-BE49-F238E27FC236}">
                <a16:creationId xmlns:a16="http://schemas.microsoft.com/office/drawing/2014/main" id="{29A1EDF2-D177-6BF3-02AC-999850E87AD5}"/>
              </a:ext>
            </a:extLst>
          </p:cNvPr>
          <p:cNvSpPr txBox="1"/>
          <p:nvPr/>
        </p:nvSpPr>
        <p:spPr>
          <a:xfrm>
            <a:off x="15198717" y="8922405"/>
            <a:ext cx="5868371"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7. ______ eight o'clock.</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8. ______ a long time.</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9. ______ 1980s.</a:t>
            </a:r>
            <a:endParaRPr dirty="0"/>
          </a:p>
        </p:txBody>
      </p:sp>
    </p:spTree>
    <p:extLst>
      <p:ext uri="{BB962C8B-B14F-4D97-AF65-F5344CB8AC3E}">
        <p14:creationId xmlns:p14="http://schemas.microsoft.com/office/powerpoint/2010/main" val="11315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p:tgtEl>
                                          <p:spTgt spid="96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61"/>
                                        </p:tgtEl>
                                        <p:attrNameLst>
                                          <p:attrName>style.visibility</p:attrName>
                                        </p:attrNameLst>
                                      </p:cBhvr>
                                      <p:to>
                                        <p:strVal val="visible"/>
                                      </p:to>
                                    </p:set>
                                    <p:anim calcmode="lin" valueType="num">
                                      <p:cBhvr additive="base">
                                        <p:cTn id="12" dur="500"/>
                                        <p:tgtEl>
                                          <p:spTgt spid="96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4"/>
                                        </p:tgtEl>
                                        <p:attrNameLst>
                                          <p:attrName>style.visibility</p:attrName>
                                        </p:attrNameLst>
                                      </p:cBhvr>
                                      <p:to>
                                        <p:strVal val="visible"/>
                                      </p:to>
                                    </p:set>
                                    <p:animEffect transition="in" filter="fade">
                                      <p:cBhvr>
                                        <p:cTn id="17" dur="500"/>
                                        <p:tgtEl>
                                          <p:spTgt spid="9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65"/>
                                        </p:tgtEl>
                                        <p:attrNameLst>
                                          <p:attrName>style.visibility</p:attrName>
                                        </p:attrNameLst>
                                      </p:cBhvr>
                                      <p:to>
                                        <p:strVal val="visible"/>
                                      </p:to>
                                    </p:set>
                                    <p:animEffect transition="in" filter="fade">
                                      <p:cBhvr>
                                        <p:cTn id="22" dur="500"/>
                                        <p:tgtEl>
                                          <p:spTgt spid="9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6"/>
                                        </p:tgtEl>
                                        <p:attrNameLst>
                                          <p:attrName>style.visibility</p:attrName>
                                        </p:attrNameLst>
                                      </p:cBhvr>
                                      <p:to>
                                        <p:strVal val="visible"/>
                                      </p:to>
                                    </p:set>
                                    <p:animEffect transition="in" filter="fade">
                                      <p:cBhvr>
                                        <p:cTn id="27" dur="500"/>
                                        <p:tgtEl>
                                          <p:spTgt spid="9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67"/>
                                        </p:tgtEl>
                                        <p:attrNameLst>
                                          <p:attrName>style.visibility</p:attrName>
                                        </p:attrNameLst>
                                      </p:cBhvr>
                                      <p:to>
                                        <p:strVal val="visible"/>
                                      </p:to>
                                    </p:set>
                                    <p:animEffect transition="in" filter="fade">
                                      <p:cBhvr>
                                        <p:cTn id="32" dur="500"/>
                                        <p:tgtEl>
                                          <p:spTgt spid="9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8"/>
                                        </p:tgtEl>
                                        <p:attrNameLst>
                                          <p:attrName>style.visibility</p:attrName>
                                        </p:attrNameLst>
                                      </p:cBhvr>
                                      <p:to>
                                        <p:strVal val="visible"/>
                                      </p:to>
                                    </p:set>
                                    <p:animEffect transition="in" filter="fade">
                                      <p:cBhvr>
                                        <p:cTn id="37" dur="500"/>
                                        <p:tgtEl>
                                          <p:spTgt spid="9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69"/>
                                        </p:tgtEl>
                                        <p:attrNameLst>
                                          <p:attrName>style.visibility</p:attrName>
                                        </p:attrNameLst>
                                      </p:cBhvr>
                                      <p:to>
                                        <p:strVal val="visible"/>
                                      </p:to>
                                    </p:set>
                                    <p:animEffect transition="in" filter="fade">
                                      <p:cBhvr>
                                        <p:cTn id="42" dur="500"/>
                                        <p:tgtEl>
                                          <p:spTgt spid="9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70"/>
                                        </p:tgtEl>
                                        <p:attrNameLst>
                                          <p:attrName>style.visibility</p:attrName>
                                        </p:attrNameLst>
                                      </p:cBhvr>
                                      <p:to>
                                        <p:strVal val="visible"/>
                                      </p:to>
                                    </p:set>
                                    <p:animEffect transition="in" filter="fade">
                                      <p:cBhvr>
                                        <p:cTn id="47" dur="500"/>
                                        <p:tgtEl>
                                          <p:spTgt spid="9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71"/>
                                        </p:tgtEl>
                                        <p:attrNameLst>
                                          <p:attrName>style.visibility</p:attrName>
                                        </p:attrNameLst>
                                      </p:cBhvr>
                                      <p:to>
                                        <p:strVal val="visible"/>
                                      </p:to>
                                    </p:set>
                                    <p:animEffect transition="in" filter="fade">
                                      <p:cBhvr>
                                        <p:cTn id="52" dur="500"/>
                                        <p:tgtEl>
                                          <p:spTgt spid="97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72"/>
                                        </p:tgtEl>
                                        <p:attrNameLst>
                                          <p:attrName>style.visibility</p:attrName>
                                        </p:attrNameLst>
                                      </p:cBhvr>
                                      <p:to>
                                        <p:strVal val="visible"/>
                                      </p:to>
                                    </p:set>
                                    <p:animEffect transition="in" filter="fade">
                                      <p:cBhvr>
                                        <p:cTn id="57" dur="5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24"/>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978" name="Google Shape;978;p24"/>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979" name="Google Shape;979;p24"/>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980" name="Google Shape;980;p24"/>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981" name="Google Shape;981;p24"/>
          <p:cNvPicPr preferRelativeResize="0"/>
          <p:nvPr/>
        </p:nvPicPr>
        <p:blipFill rotWithShape="1">
          <a:blip r:embed="rId4">
            <a:alphaModFix/>
          </a:blip>
          <a:srcRect/>
          <a:stretch/>
        </p:blipFill>
        <p:spPr>
          <a:xfrm>
            <a:off x="21091378" y="11393100"/>
            <a:ext cx="2807727" cy="1823575"/>
          </a:xfrm>
          <a:prstGeom prst="rect">
            <a:avLst/>
          </a:prstGeom>
          <a:noFill/>
          <a:ln>
            <a:noFill/>
          </a:ln>
        </p:spPr>
      </p:pic>
      <p:pic>
        <p:nvPicPr>
          <p:cNvPr id="982" name="Google Shape;982;p24"/>
          <p:cNvPicPr preferRelativeResize="0"/>
          <p:nvPr/>
        </p:nvPicPr>
        <p:blipFill rotWithShape="1">
          <a:blip r:embed="rId5">
            <a:alphaModFix/>
          </a:blip>
          <a:srcRect l="8336" t="43278" r="17955" b="40208"/>
          <a:stretch/>
        </p:blipFill>
        <p:spPr>
          <a:xfrm>
            <a:off x="2002971" y="2772229"/>
            <a:ext cx="13015771" cy="1640113"/>
          </a:xfrm>
          <a:prstGeom prst="rect">
            <a:avLst/>
          </a:prstGeom>
          <a:noFill/>
          <a:ln>
            <a:noFill/>
          </a:ln>
          <a:effectLst>
            <a:outerShdw blurRad="292100" dist="139700" dir="2700000" algn="tl" rotWithShape="0">
              <a:srgbClr val="333333">
                <a:alpha val="64705"/>
              </a:srgbClr>
            </a:outerShdw>
          </a:effectLst>
        </p:spPr>
      </p:pic>
      <p:pic>
        <p:nvPicPr>
          <p:cNvPr id="983" name="Google Shape;983;p24"/>
          <p:cNvPicPr preferRelativeResize="0"/>
          <p:nvPr/>
        </p:nvPicPr>
        <p:blipFill rotWithShape="1">
          <a:blip r:embed="rId5">
            <a:alphaModFix/>
          </a:blip>
          <a:srcRect l="12370" t="58944" r="12180" b="32314"/>
          <a:stretch/>
        </p:blipFill>
        <p:spPr>
          <a:xfrm>
            <a:off x="3654203" y="4770598"/>
            <a:ext cx="13908083" cy="906502"/>
          </a:xfrm>
          <a:prstGeom prst="rect">
            <a:avLst/>
          </a:prstGeom>
          <a:noFill/>
          <a:ln>
            <a:noFill/>
          </a:ln>
        </p:spPr>
      </p:pic>
      <p:pic>
        <p:nvPicPr>
          <p:cNvPr id="984" name="Google Shape;984;p24"/>
          <p:cNvPicPr preferRelativeResize="0"/>
          <p:nvPr/>
        </p:nvPicPr>
        <p:blipFill rotWithShape="1">
          <a:blip r:embed="rId5">
            <a:alphaModFix/>
          </a:blip>
          <a:srcRect l="12370" t="65800" r="12180" b="25763"/>
          <a:stretch/>
        </p:blipFill>
        <p:spPr>
          <a:xfrm>
            <a:off x="3654203" y="5874426"/>
            <a:ext cx="13908083" cy="874718"/>
          </a:xfrm>
          <a:prstGeom prst="rect">
            <a:avLst/>
          </a:prstGeom>
          <a:noFill/>
          <a:ln>
            <a:noFill/>
          </a:ln>
        </p:spPr>
      </p:pic>
      <p:pic>
        <p:nvPicPr>
          <p:cNvPr id="985" name="Google Shape;985;p24"/>
          <p:cNvPicPr preferRelativeResize="0"/>
          <p:nvPr/>
        </p:nvPicPr>
        <p:blipFill rotWithShape="1">
          <a:blip r:embed="rId5">
            <a:alphaModFix/>
          </a:blip>
          <a:srcRect l="12370" t="79647" r="12180" b="12414"/>
          <a:stretch/>
        </p:blipFill>
        <p:spPr>
          <a:xfrm>
            <a:off x="3654202" y="6966857"/>
            <a:ext cx="13908084" cy="823137"/>
          </a:xfrm>
          <a:prstGeom prst="rect">
            <a:avLst/>
          </a:prstGeom>
          <a:noFill/>
          <a:ln>
            <a:noFill/>
          </a:ln>
        </p:spPr>
      </p:pic>
      <p:pic>
        <p:nvPicPr>
          <p:cNvPr id="986" name="Google Shape;986;p24"/>
          <p:cNvPicPr preferRelativeResize="0"/>
          <p:nvPr/>
        </p:nvPicPr>
        <p:blipFill rotWithShape="1">
          <a:blip r:embed="rId5">
            <a:alphaModFix/>
          </a:blip>
          <a:srcRect l="16174" t="72518" r="56818" b="19542"/>
          <a:stretch/>
        </p:blipFill>
        <p:spPr>
          <a:xfrm>
            <a:off x="13324115" y="5874425"/>
            <a:ext cx="4978400" cy="823137"/>
          </a:xfrm>
          <a:prstGeom prst="rect">
            <a:avLst/>
          </a:prstGeom>
          <a:noFill/>
          <a:ln>
            <a:noFill/>
          </a:ln>
        </p:spPr>
      </p:pic>
      <p:sp>
        <p:nvSpPr>
          <p:cNvPr id="987" name="Google Shape;987;p24"/>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988" name="Google Shape;988;p24"/>
          <p:cNvPicPr preferRelativeResize="0"/>
          <p:nvPr/>
        </p:nvPicPr>
        <p:blipFill rotWithShape="1">
          <a:blip r:embed="rId6">
            <a:alphaModFix/>
          </a:blip>
          <a:srcRect l="4884" t="70141" r="53785" b="16560"/>
          <a:stretch/>
        </p:blipFill>
        <p:spPr>
          <a:xfrm>
            <a:off x="1410510" y="641185"/>
            <a:ext cx="7146343" cy="1293405"/>
          </a:xfrm>
          <a:prstGeom prst="rect">
            <a:avLst/>
          </a:prstGeom>
          <a:noFill/>
          <a:ln>
            <a:noFill/>
          </a:ln>
        </p:spPr>
      </p:pic>
      <p:pic>
        <p:nvPicPr>
          <p:cNvPr id="989" name="Google Shape;989;p24"/>
          <p:cNvPicPr preferRelativeResize="0"/>
          <p:nvPr/>
        </p:nvPicPr>
        <p:blipFill rotWithShape="1">
          <a:blip r:embed="rId7">
            <a:alphaModFix/>
          </a:blip>
          <a:srcRect/>
          <a:stretch/>
        </p:blipFill>
        <p:spPr>
          <a:xfrm>
            <a:off x="1939762" y="8038901"/>
            <a:ext cx="3428880" cy="4597689"/>
          </a:xfrm>
          <a:prstGeom prst="rect">
            <a:avLst/>
          </a:prstGeom>
          <a:noFill/>
          <a:ln>
            <a:noFill/>
          </a:ln>
        </p:spPr>
      </p:pic>
      <p:pic>
        <p:nvPicPr>
          <p:cNvPr id="990" name="Google Shape;990;p24"/>
          <p:cNvPicPr preferRelativeResize="0"/>
          <p:nvPr/>
        </p:nvPicPr>
        <p:blipFill rotWithShape="1">
          <a:blip r:embed="rId8">
            <a:alphaModFix/>
          </a:blip>
          <a:srcRect/>
          <a:stretch/>
        </p:blipFill>
        <p:spPr>
          <a:xfrm>
            <a:off x="12084030" y="8742493"/>
            <a:ext cx="5074514" cy="3129960"/>
          </a:xfrm>
          <a:prstGeom prst="rect">
            <a:avLst/>
          </a:prstGeom>
          <a:noFill/>
          <a:ln>
            <a:noFill/>
          </a:ln>
        </p:spPr>
      </p:pic>
      <p:pic>
        <p:nvPicPr>
          <p:cNvPr id="991" name="Google Shape;991;p24"/>
          <p:cNvPicPr preferRelativeResize="0"/>
          <p:nvPr/>
        </p:nvPicPr>
        <p:blipFill rotWithShape="1">
          <a:blip r:embed="rId9">
            <a:alphaModFix/>
          </a:blip>
          <a:srcRect/>
          <a:stretch/>
        </p:blipFill>
        <p:spPr>
          <a:xfrm>
            <a:off x="6408760" y="8896663"/>
            <a:ext cx="4460304" cy="2975790"/>
          </a:xfrm>
          <a:prstGeom prst="rect">
            <a:avLst/>
          </a:prstGeom>
          <a:noFill/>
          <a:ln>
            <a:noFill/>
          </a:ln>
        </p:spPr>
      </p:pic>
      <p:pic>
        <p:nvPicPr>
          <p:cNvPr id="992" name="Google Shape;992;p24"/>
          <p:cNvPicPr preferRelativeResize="0"/>
          <p:nvPr/>
        </p:nvPicPr>
        <p:blipFill rotWithShape="1">
          <a:blip r:embed="rId10">
            <a:alphaModFix/>
          </a:blip>
          <a:srcRect/>
          <a:stretch/>
        </p:blipFill>
        <p:spPr>
          <a:xfrm>
            <a:off x="16594385" y="6106976"/>
            <a:ext cx="6037149" cy="6037149"/>
          </a:xfrm>
          <a:prstGeom prst="rect">
            <a:avLst/>
          </a:prstGeom>
          <a:noFill/>
          <a:ln>
            <a:noFill/>
          </a:ln>
        </p:spPr>
      </p:pic>
      <p:pic>
        <p:nvPicPr>
          <p:cNvPr id="993" name="Google Shape;993;p24"/>
          <p:cNvPicPr preferRelativeResize="0"/>
          <p:nvPr/>
        </p:nvPicPr>
        <p:blipFill rotWithShape="1">
          <a:blip r:embed="rId11">
            <a:alphaModFix/>
          </a:blip>
          <a:srcRect/>
          <a:stretch/>
        </p:blipFill>
        <p:spPr>
          <a:xfrm>
            <a:off x="18691774" y="2253928"/>
            <a:ext cx="4604072" cy="46040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25"/>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999" name="Google Shape;999;p25"/>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1000" name="Google Shape;1000;p25"/>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1001" name="Google Shape;1001;p25"/>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1002" name="Google Shape;1002;p25"/>
          <p:cNvPicPr preferRelativeResize="0"/>
          <p:nvPr/>
        </p:nvPicPr>
        <p:blipFill rotWithShape="1">
          <a:blip r:embed="rId4">
            <a:alphaModFix/>
          </a:blip>
          <a:srcRect/>
          <a:stretch/>
        </p:blipFill>
        <p:spPr>
          <a:xfrm>
            <a:off x="21091378" y="11393100"/>
            <a:ext cx="2807727" cy="1823575"/>
          </a:xfrm>
          <a:prstGeom prst="rect">
            <a:avLst/>
          </a:prstGeom>
          <a:noFill/>
          <a:ln>
            <a:noFill/>
          </a:ln>
        </p:spPr>
      </p:pic>
      <p:sp>
        <p:nvSpPr>
          <p:cNvPr id="1003" name="Google Shape;1003;p25"/>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1004" name="Google Shape;1004;p25"/>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pic>
        <p:nvPicPr>
          <p:cNvPr id="1005" name="Google Shape;1005;p25"/>
          <p:cNvPicPr preferRelativeResize="0"/>
          <p:nvPr/>
        </p:nvPicPr>
        <p:blipFill rotWithShape="1">
          <a:blip r:embed="rId6">
            <a:alphaModFix/>
          </a:blip>
          <a:srcRect l="7163" t="41268" r="18789" b="41502"/>
          <a:stretch/>
        </p:blipFill>
        <p:spPr>
          <a:xfrm>
            <a:off x="2050915" y="2873827"/>
            <a:ext cx="11310666" cy="1480458"/>
          </a:xfrm>
          <a:prstGeom prst="rect">
            <a:avLst/>
          </a:prstGeom>
          <a:noFill/>
          <a:ln>
            <a:noFill/>
          </a:ln>
          <a:effectLst>
            <a:outerShdw blurRad="292100" dist="139700" dir="2700000" algn="tl" rotWithShape="0">
              <a:srgbClr val="333333">
                <a:alpha val="64705"/>
              </a:srgbClr>
            </a:outerShdw>
          </a:effectLst>
        </p:spPr>
      </p:pic>
      <p:pic>
        <p:nvPicPr>
          <p:cNvPr id="1006" name="Google Shape;1006;p25"/>
          <p:cNvPicPr preferRelativeResize="0"/>
          <p:nvPr/>
        </p:nvPicPr>
        <p:blipFill rotWithShape="1">
          <a:blip r:embed="rId7">
            <a:alphaModFix/>
          </a:blip>
          <a:srcRect/>
          <a:stretch/>
        </p:blipFill>
        <p:spPr>
          <a:xfrm>
            <a:off x="7707934" y="5123543"/>
            <a:ext cx="9321307" cy="6949913"/>
          </a:xfrm>
          <a:prstGeom prst="rect">
            <a:avLst/>
          </a:prstGeom>
          <a:noFill/>
          <a:ln>
            <a:noFill/>
          </a:ln>
        </p:spPr>
      </p:pic>
      <p:sp>
        <p:nvSpPr>
          <p:cNvPr id="1007" name="Google Shape;1007;p25"/>
          <p:cNvSpPr/>
          <p:nvPr/>
        </p:nvSpPr>
        <p:spPr>
          <a:xfrm>
            <a:off x="14383656" y="2873828"/>
            <a:ext cx="4586516" cy="2351316"/>
          </a:xfrm>
          <a:prstGeom prst="wedgeEllipseCallout">
            <a:avLst>
              <a:gd name="adj1" fmla="val -52567"/>
              <a:gd name="adj2" fmla="val 68252"/>
            </a:avLst>
          </a:prstGeom>
          <a:solidFill>
            <a:srgbClr val="8296B0"/>
          </a:solidFill>
          <a:ln w="25400" cap="flat" cmpd="sng">
            <a:solidFill>
              <a:srgbClr val="222A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I </a:t>
            </a:r>
            <a:r>
              <a:rPr lang="en-US" sz="4000" b="1" i="0" u="sng" strike="noStrike" cap="none">
                <a:solidFill>
                  <a:schemeClr val="lt1"/>
                </a:solidFill>
                <a:latin typeface="Arial"/>
                <a:ea typeface="Arial"/>
                <a:cs typeface="Arial"/>
                <a:sym typeface="Arial"/>
              </a:rPr>
              <a:t>have been </a:t>
            </a:r>
            <a:r>
              <a:rPr lang="en-US" sz="4000" b="1" i="0" u="none" strike="noStrike" cap="none">
                <a:solidFill>
                  <a:schemeClr val="lt1"/>
                </a:solidFill>
                <a:latin typeface="Arial"/>
                <a:ea typeface="Arial"/>
                <a:cs typeface="Arial"/>
                <a:sym typeface="Arial"/>
              </a:rPr>
              <a:t>in Ha Noi </a:t>
            </a:r>
            <a:r>
              <a:rPr lang="en-US" sz="4000" b="1" i="0" u="sng" strike="noStrike" cap="none">
                <a:solidFill>
                  <a:schemeClr val="lt1"/>
                </a:solidFill>
                <a:latin typeface="Arial"/>
                <a:ea typeface="Arial"/>
                <a:cs typeface="Arial"/>
                <a:sym typeface="Arial"/>
              </a:rPr>
              <a:t>for</a:t>
            </a:r>
            <a:r>
              <a:rPr lang="en-US" sz="4000" b="1" i="0" u="none" strike="noStrike" cap="none">
                <a:solidFill>
                  <a:schemeClr val="lt1"/>
                </a:solidFill>
                <a:latin typeface="Arial"/>
                <a:ea typeface="Arial"/>
                <a:cs typeface="Arial"/>
                <a:sym typeface="Arial"/>
              </a:rPr>
              <a:t> 2 weeks</a:t>
            </a:r>
            <a:endParaRPr/>
          </a:p>
        </p:txBody>
      </p:sp>
      <p:sp>
        <p:nvSpPr>
          <p:cNvPr id="1008" name="Google Shape;1008;p25"/>
          <p:cNvSpPr/>
          <p:nvPr/>
        </p:nvSpPr>
        <p:spPr>
          <a:xfrm>
            <a:off x="2124688" y="9056840"/>
            <a:ext cx="4766278" cy="2336260"/>
          </a:xfrm>
          <a:prstGeom prst="wedgeEllipseCallout">
            <a:avLst>
              <a:gd name="adj1" fmla="val 81381"/>
              <a:gd name="adj2" fmla="val -77543"/>
            </a:avLst>
          </a:prstGeom>
          <a:solidFill>
            <a:srgbClr val="C6760B"/>
          </a:solidFill>
          <a:ln w="25400" cap="flat" cmpd="sng">
            <a:solidFill>
              <a:srgbClr val="222A3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I </a:t>
            </a:r>
            <a:r>
              <a:rPr lang="en-US" sz="4000" b="1" i="0" u="sng" strike="noStrike" cap="none">
                <a:solidFill>
                  <a:schemeClr val="lt1"/>
                </a:solidFill>
                <a:latin typeface="Arial"/>
                <a:ea typeface="Arial"/>
                <a:cs typeface="Arial"/>
                <a:sym typeface="Arial"/>
              </a:rPr>
              <a:t>have stayed </a:t>
            </a:r>
            <a:r>
              <a:rPr lang="en-US" sz="4000" b="1" i="0" u="none" strike="noStrike" cap="none">
                <a:solidFill>
                  <a:schemeClr val="lt1"/>
                </a:solidFill>
                <a:latin typeface="Arial"/>
                <a:ea typeface="Arial"/>
                <a:cs typeface="Arial"/>
                <a:sym typeface="Arial"/>
              </a:rPr>
              <a:t>in Thailand </a:t>
            </a:r>
            <a:r>
              <a:rPr lang="en-US" sz="4000" b="1" i="0" u="sng" strike="noStrike" cap="none">
                <a:solidFill>
                  <a:schemeClr val="lt1"/>
                </a:solidFill>
                <a:latin typeface="Arial"/>
                <a:ea typeface="Arial"/>
                <a:cs typeface="Arial"/>
                <a:sym typeface="Arial"/>
              </a:rPr>
              <a:t>for</a:t>
            </a:r>
            <a:r>
              <a:rPr lang="en-US" sz="4000" b="1" i="0" u="none" strike="noStrike" cap="none">
                <a:solidFill>
                  <a:schemeClr val="lt1"/>
                </a:solidFill>
                <a:latin typeface="Arial"/>
                <a:ea typeface="Arial"/>
                <a:cs typeface="Arial"/>
                <a:sym typeface="Arial"/>
              </a:rPr>
              <a:t> 1 weeks</a:t>
            </a:r>
            <a:endParaRPr/>
          </a:p>
        </p:txBody>
      </p:sp>
      <p:sp>
        <p:nvSpPr>
          <p:cNvPr id="1009" name="Google Shape;1009;p25"/>
          <p:cNvSpPr/>
          <p:nvPr/>
        </p:nvSpPr>
        <p:spPr>
          <a:xfrm>
            <a:off x="17666447" y="8877381"/>
            <a:ext cx="4586516" cy="2351315"/>
          </a:xfrm>
          <a:prstGeom prst="wedgeEllipseCallout">
            <a:avLst>
              <a:gd name="adj1" fmla="val -70540"/>
              <a:gd name="adj2" fmla="val -87859"/>
            </a:avLst>
          </a:prstGeom>
          <a:solidFill>
            <a:srgbClr val="00B0F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I </a:t>
            </a:r>
            <a:r>
              <a:rPr lang="en-US" sz="4000" b="1" i="0" u="sng" strike="noStrike" cap="none">
                <a:solidFill>
                  <a:schemeClr val="lt1"/>
                </a:solidFill>
                <a:latin typeface="Arial"/>
                <a:ea typeface="Arial"/>
                <a:cs typeface="Arial"/>
                <a:sym typeface="Arial"/>
              </a:rPr>
              <a:t>have gone </a:t>
            </a:r>
            <a:r>
              <a:rPr lang="en-US" sz="4000" b="1" i="0" u="none" strike="noStrike" cap="none">
                <a:solidFill>
                  <a:schemeClr val="lt1"/>
                </a:solidFill>
                <a:latin typeface="Arial"/>
                <a:ea typeface="Arial"/>
                <a:cs typeface="Arial"/>
                <a:sym typeface="Arial"/>
              </a:rPr>
              <a:t>to the beach in Vung Tau</a:t>
            </a:r>
            <a:endParaRPr/>
          </a:p>
        </p:txBody>
      </p:sp>
      <p:sp>
        <p:nvSpPr>
          <p:cNvPr id="1010" name="Google Shape;1010;p25"/>
          <p:cNvSpPr/>
          <p:nvPr/>
        </p:nvSpPr>
        <p:spPr>
          <a:xfrm>
            <a:off x="3645797" y="4947349"/>
            <a:ext cx="4327881" cy="2110513"/>
          </a:xfrm>
          <a:prstGeom prst="wedgeEllipseCallout">
            <a:avLst>
              <a:gd name="adj1" fmla="val 83058"/>
              <a:gd name="adj2" fmla="val -6709"/>
            </a:avLst>
          </a:prstGeom>
          <a:solidFill>
            <a:srgbClr val="7030A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800" b="1" i="0" u="none" strike="noStrike" cap="none">
                <a:solidFill>
                  <a:schemeClr val="lt1"/>
                </a:solidFill>
                <a:latin typeface="Arial"/>
                <a:ea typeface="Arial"/>
                <a:cs typeface="Arial"/>
                <a:sym typeface="Arial"/>
              </a:rPr>
              <a:t>I </a:t>
            </a:r>
            <a:r>
              <a:rPr lang="en-US" sz="3800" b="1" i="0" u="sng" strike="noStrike" cap="none">
                <a:solidFill>
                  <a:schemeClr val="lt1"/>
                </a:solidFill>
                <a:latin typeface="Arial"/>
                <a:ea typeface="Arial"/>
                <a:cs typeface="Arial"/>
                <a:sym typeface="Arial"/>
              </a:rPr>
              <a:t>have ridden </a:t>
            </a:r>
            <a:r>
              <a:rPr lang="en-US" sz="3800" b="1" i="0" u="none" strike="noStrike" cap="none">
                <a:solidFill>
                  <a:schemeClr val="lt1"/>
                </a:solidFill>
                <a:latin typeface="Arial"/>
                <a:ea typeface="Arial"/>
                <a:cs typeface="Arial"/>
                <a:sym typeface="Arial"/>
              </a:rPr>
              <a:t>a horse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26"/>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1016" name="Google Shape;1016;p26"/>
          <p:cNvPicPr preferRelativeResize="0"/>
          <p:nvPr/>
        </p:nvPicPr>
        <p:blipFill rotWithShape="1">
          <a:blip r:embed="rId5">
            <a:alphaModFix/>
          </a:blip>
          <a:srcRect l="-2622" t="-1638" r="-2711" b="-1688"/>
          <a:stretch/>
        </p:blipFill>
        <p:spPr>
          <a:xfrm>
            <a:off x="345329" y="12073456"/>
            <a:ext cx="1001950" cy="1440317"/>
          </a:xfrm>
          <a:prstGeom prst="rect">
            <a:avLst/>
          </a:prstGeom>
          <a:noFill/>
          <a:ln>
            <a:noFill/>
          </a:ln>
        </p:spPr>
      </p:pic>
      <p:sp>
        <p:nvSpPr>
          <p:cNvPr id="1017" name="Google Shape;1017;p26"/>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1018" name="Google Shape;1018;p26"/>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1019" name="Google Shape;1019;p26"/>
          <p:cNvPicPr preferRelativeResize="0"/>
          <p:nvPr/>
        </p:nvPicPr>
        <p:blipFill rotWithShape="1">
          <a:blip r:embed="rId6">
            <a:alphaModFix/>
          </a:blip>
          <a:srcRect/>
          <a:stretch/>
        </p:blipFill>
        <p:spPr>
          <a:xfrm>
            <a:off x="21091378" y="11393100"/>
            <a:ext cx="2807727" cy="1823575"/>
          </a:xfrm>
          <a:prstGeom prst="rect">
            <a:avLst/>
          </a:prstGeom>
          <a:noFill/>
          <a:ln>
            <a:noFill/>
          </a:ln>
        </p:spPr>
      </p:pic>
      <p:sp>
        <p:nvSpPr>
          <p:cNvPr id="1020" name="Google Shape;1020;p26"/>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1021" name="Google Shape;1021;p26"/>
          <p:cNvPicPr preferRelativeResize="0"/>
          <p:nvPr/>
        </p:nvPicPr>
        <p:blipFill rotWithShape="1">
          <a:blip r:embed="rId7">
            <a:alphaModFix/>
          </a:blip>
          <a:srcRect l="4884" t="70141" r="53785" b="16560"/>
          <a:stretch/>
        </p:blipFill>
        <p:spPr>
          <a:xfrm>
            <a:off x="1410510" y="641185"/>
            <a:ext cx="7146343" cy="1293405"/>
          </a:xfrm>
          <a:prstGeom prst="rect">
            <a:avLst/>
          </a:prstGeom>
          <a:noFill/>
          <a:ln>
            <a:noFill/>
          </a:ln>
        </p:spPr>
      </p:pic>
      <p:pic>
        <p:nvPicPr>
          <p:cNvPr id="1022" name="Google Shape;1022;p26"/>
          <p:cNvPicPr preferRelativeResize="0"/>
          <p:nvPr/>
        </p:nvPicPr>
        <p:blipFill rotWithShape="1">
          <a:blip r:embed="rId8">
            <a:alphaModFix/>
          </a:blip>
          <a:srcRect l="22386" t="47831" r="11226" b="30893"/>
          <a:stretch/>
        </p:blipFill>
        <p:spPr>
          <a:xfrm>
            <a:off x="2075541" y="2897144"/>
            <a:ext cx="11352553" cy="2046515"/>
          </a:xfrm>
          <a:prstGeom prst="rect">
            <a:avLst/>
          </a:prstGeom>
          <a:noFill/>
          <a:ln>
            <a:noFill/>
          </a:ln>
          <a:effectLst>
            <a:outerShdw blurRad="292100" dist="139700" dir="2700000" algn="tl" rotWithShape="0">
              <a:srgbClr val="333333">
                <a:alpha val="64705"/>
              </a:srgbClr>
            </a:outerShdw>
          </a:effectLst>
        </p:spPr>
      </p:pic>
      <p:pic>
        <p:nvPicPr>
          <p:cNvPr id="1023" name="Google Shape;1023;p26"/>
          <p:cNvPicPr preferRelativeResize="0"/>
          <p:nvPr/>
        </p:nvPicPr>
        <p:blipFill rotWithShape="1">
          <a:blip r:embed="rId9">
            <a:alphaModFix/>
          </a:blip>
          <a:srcRect l="25125" t="35461" r="11107" b="5485"/>
          <a:stretch/>
        </p:blipFill>
        <p:spPr>
          <a:xfrm>
            <a:off x="1877118" y="5558971"/>
            <a:ext cx="11702524" cy="6096001"/>
          </a:xfrm>
          <a:prstGeom prst="rect">
            <a:avLst/>
          </a:prstGeom>
          <a:noFill/>
          <a:ln>
            <a:noFill/>
          </a:ln>
        </p:spPr>
      </p:pic>
      <p:sp>
        <p:nvSpPr>
          <p:cNvPr id="1025" name="Google Shape;1025;p26"/>
          <p:cNvSpPr txBox="1"/>
          <p:nvPr/>
        </p:nvSpPr>
        <p:spPr>
          <a:xfrm>
            <a:off x="14040798" y="5338306"/>
            <a:ext cx="8284629" cy="769441"/>
          </a:xfrm>
          <a:prstGeom prst="rect">
            <a:avLst/>
          </a:prstGeom>
          <a:solidFill>
            <a:srgbClr val="DE817A"/>
          </a:solidFill>
          <a:ln w="38100" cap="flat" cmpd="sng">
            <a:solidFill>
              <a:srgbClr val="8D2A2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Lato"/>
                <a:ea typeface="Lato"/>
                <a:cs typeface="Lato"/>
                <a:sym typeface="Lato"/>
              </a:rPr>
              <a:t>1. When did Fred go to Bulgaria?</a:t>
            </a:r>
            <a:endParaRPr/>
          </a:p>
        </p:txBody>
      </p:sp>
      <p:sp>
        <p:nvSpPr>
          <p:cNvPr id="1026" name="Google Shape;1026;p26"/>
          <p:cNvSpPr/>
          <p:nvPr/>
        </p:nvSpPr>
        <p:spPr>
          <a:xfrm>
            <a:off x="14595959" y="6397559"/>
            <a:ext cx="5479102" cy="92088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0330" y="59286"/>
                </a:moveTo>
                <a:lnTo>
                  <a:pt x="138972" y="59286"/>
                </a:lnTo>
                <a:lnTo>
                  <a:pt x="152014" y="-21482"/>
                </a:lnTo>
              </a:path>
            </a:pathLst>
          </a:custGeom>
          <a:solidFill>
            <a:srgbClr val="BFBFBF"/>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200" b="0" i="0" u="none" strike="noStrike" cap="none">
                <a:solidFill>
                  <a:srgbClr val="000000"/>
                </a:solidFill>
                <a:latin typeface="Arial"/>
                <a:ea typeface="Arial"/>
                <a:cs typeface="Arial"/>
                <a:sym typeface="Arial"/>
              </a:rPr>
              <a:t>He went last year.</a:t>
            </a:r>
            <a:endParaRPr/>
          </a:p>
        </p:txBody>
      </p:sp>
      <p:sp>
        <p:nvSpPr>
          <p:cNvPr id="1027" name="Google Shape;1027;p26"/>
          <p:cNvSpPr txBox="1"/>
          <p:nvPr/>
        </p:nvSpPr>
        <p:spPr>
          <a:xfrm>
            <a:off x="14040798" y="7536462"/>
            <a:ext cx="8284629" cy="1446550"/>
          </a:xfrm>
          <a:prstGeom prst="rect">
            <a:avLst/>
          </a:prstGeom>
          <a:solidFill>
            <a:srgbClr val="DE817A"/>
          </a:solidFill>
          <a:ln w="38100" cap="flat" cmpd="sng">
            <a:solidFill>
              <a:srgbClr val="8D2A2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Lato"/>
                <a:ea typeface="Lato"/>
                <a:cs typeface="Lato"/>
                <a:sym typeface="Lato"/>
              </a:rPr>
              <a:t>2. What happened to him while he was there?</a:t>
            </a:r>
            <a:endParaRPr/>
          </a:p>
        </p:txBody>
      </p:sp>
      <p:sp>
        <p:nvSpPr>
          <p:cNvPr id="1028" name="Google Shape;1028;p26"/>
          <p:cNvSpPr/>
          <p:nvPr/>
        </p:nvSpPr>
        <p:spPr>
          <a:xfrm>
            <a:off x="14595959" y="9238939"/>
            <a:ext cx="5479102" cy="305262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19890" y="58580"/>
                </a:moveTo>
                <a:lnTo>
                  <a:pt x="140047" y="58579"/>
                </a:lnTo>
                <a:lnTo>
                  <a:pt x="159960" y="-2807"/>
                </a:lnTo>
              </a:path>
            </a:pathLst>
          </a:custGeom>
          <a:solidFill>
            <a:srgbClr val="BFBFBF"/>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On the first day he fell while he was skiing and broke his leg, so he spent the rest of the holiday in hospital.</a:t>
            </a:r>
            <a:endParaRPr/>
          </a:p>
        </p:txBody>
      </p:sp>
      <p:pic>
        <p:nvPicPr>
          <p:cNvPr id="1029" name="Google Shape;1029;p26"/>
          <p:cNvPicPr preferRelativeResize="0"/>
          <p:nvPr/>
        </p:nvPicPr>
        <p:blipFill rotWithShape="1">
          <a:blip r:embed="rId10">
            <a:alphaModFix/>
          </a:blip>
          <a:srcRect/>
          <a:stretch/>
        </p:blipFill>
        <p:spPr>
          <a:xfrm rot="543654">
            <a:off x="19711439" y="2496236"/>
            <a:ext cx="3908329" cy="2594342"/>
          </a:xfrm>
          <a:prstGeom prst="rect">
            <a:avLst/>
          </a:prstGeom>
          <a:noFill/>
          <a:ln>
            <a:noFill/>
          </a:ln>
        </p:spPr>
      </p:pic>
      <p:pic>
        <p:nvPicPr>
          <p:cNvPr id="2" name="Friends Global Grade 10 SB_CD3_04">
            <a:hlinkClick r:id="" action="ppaction://media"/>
            <a:extLst>
              <a:ext uri="{FF2B5EF4-FFF2-40B4-BE49-F238E27FC236}">
                <a16:creationId xmlns:a16="http://schemas.microsoft.com/office/drawing/2014/main" id="{9026038D-8DD7-FF5C-CB32-A223193D758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08313" y="2793062"/>
            <a:ext cx="1955656" cy="1955656"/>
          </a:xfrm>
          <a:prstGeom prst="rect">
            <a:avLst/>
          </a:prstGeom>
        </p:spPr>
      </p:pic>
      <p:cxnSp>
        <p:nvCxnSpPr>
          <p:cNvPr id="4" name="Straight Connector 3">
            <a:extLst>
              <a:ext uri="{FF2B5EF4-FFF2-40B4-BE49-F238E27FC236}">
                <a16:creationId xmlns:a16="http://schemas.microsoft.com/office/drawing/2014/main" id="{C11704C1-FFE6-6A89-75E4-EBF401C3FD34}"/>
              </a:ext>
            </a:extLst>
          </p:cNvPr>
          <p:cNvCxnSpPr>
            <a:cxnSpLocks/>
          </p:cNvCxnSpPr>
          <p:nvPr/>
        </p:nvCxnSpPr>
        <p:spPr>
          <a:xfrm>
            <a:off x="4706590" y="6858000"/>
            <a:ext cx="443741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BE66C6-62EE-03F8-2833-4DC016C957FD}"/>
              </a:ext>
            </a:extLst>
          </p:cNvPr>
          <p:cNvCxnSpPr>
            <a:cxnSpLocks/>
          </p:cNvCxnSpPr>
          <p:nvPr/>
        </p:nvCxnSpPr>
        <p:spPr>
          <a:xfrm>
            <a:off x="6210311" y="10293928"/>
            <a:ext cx="597851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4C62A3-3853-48D5-D975-6A20D5F9F5A1}"/>
              </a:ext>
            </a:extLst>
          </p:cNvPr>
          <p:cNvCxnSpPr>
            <a:cxnSpLocks/>
          </p:cNvCxnSpPr>
          <p:nvPr/>
        </p:nvCxnSpPr>
        <p:spPr>
          <a:xfrm>
            <a:off x="3522529" y="10765250"/>
            <a:ext cx="990556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BA8F2-7610-CF02-FE22-C8F3871FC4E6}"/>
              </a:ext>
            </a:extLst>
          </p:cNvPr>
          <p:cNvCxnSpPr>
            <a:cxnSpLocks/>
          </p:cNvCxnSpPr>
          <p:nvPr/>
        </p:nvCxnSpPr>
        <p:spPr>
          <a:xfrm>
            <a:off x="3476233" y="11407223"/>
            <a:ext cx="2093294" cy="0"/>
          </a:xfrm>
          <a:prstGeom prst="line">
            <a:avLst/>
          </a:prstGeom>
          <a:ln w="762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p:tgtEl>
                                          <p:spTgt spid="1029"/>
                                        </p:tgtEl>
                                        <p:attrNameLst>
                                          <p:attrName>ppt_w</p:attrName>
                                        </p:attrNameLst>
                                      </p:cBhvr>
                                      <p:tavLst>
                                        <p:tav tm="0">
                                          <p:val>
                                            <p:strVal val="0"/>
                                          </p:val>
                                        </p:tav>
                                        <p:tav tm="100000">
                                          <p:val>
                                            <p:strVal val="#ppt_w"/>
                                          </p:val>
                                        </p:tav>
                                      </p:tavLst>
                                    </p:anim>
                                    <p:anim calcmode="lin" valueType="num">
                                      <p:cBhvr additive="base">
                                        <p:cTn id="8" dur="500"/>
                                        <p:tgtEl>
                                          <p:spTgt spid="102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2"/>
                                        </p:tgtEl>
                                        <p:attrNameLst>
                                          <p:attrName>style.visibility</p:attrName>
                                        </p:attrNameLst>
                                      </p:cBhvr>
                                      <p:to>
                                        <p:strVal val="visible"/>
                                      </p:to>
                                    </p:set>
                                    <p:animEffect transition="in" filter="fade">
                                      <p:cBhvr>
                                        <p:cTn id="13" dur="500"/>
                                        <p:tgtEl>
                                          <p:spTgt spid="10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3"/>
                                        </p:tgtEl>
                                        <p:attrNameLst>
                                          <p:attrName>style.visibility</p:attrName>
                                        </p:attrNameLst>
                                      </p:cBhvr>
                                      <p:to>
                                        <p:strVal val="visible"/>
                                      </p:to>
                                    </p:set>
                                    <p:animEffect transition="in" filter="fade">
                                      <p:cBhvr>
                                        <p:cTn id="18" dur="500"/>
                                        <p:tgtEl>
                                          <p:spTgt spid="10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5"/>
                                        </p:tgtEl>
                                        <p:attrNameLst>
                                          <p:attrName>style.visibility</p:attrName>
                                        </p:attrNameLst>
                                      </p:cBhvr>
                                      <p:to>
                                        <p:strVal val="visible"/>
                                      </p:to>
                                    </p:set>
                                    <p:animEffect transition="in" filter="fade">
                                      <p:cBhvr>
                                        <p:cTn id="23" dur="500"/>
                                        <p:tgtEl>
                                          <p:spTgt spid="10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fade">
                                      <p:cBhvr>
                                        <p:cTn id="38" dur="500"/>
                                        <p:tgtEl>
                                          <p:spTgt spid="10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fade">
                                      <p:cBhvr>
                                        <p:cTn id="54" dur="500"/>
                                        <p:tgtEl>
                                          <p:spTgt spid="102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27"/>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1035" name="Google Shape;1035;p27"/>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1036" name="Google Shape;1036;p27"/>
          <p:cNvSpPr/>
          <p:nvPr/>
        </p:nvSpPr>
        <p:spPr>
          <a:xfrm>
            <a:off x="1742940" y="2553409"/>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1037" name="Google Shape;1037;p27"/>
          <p:cNvSpPr txBox="1"/>
          <p:nvPr/>
        </p:nvSpPr>
        <p:spPr>
          <a:xfrm>
            <a:off x="3015574" y="435691"/>
            <a:ext cx="156762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Title:</a:t>
            </a:r>
            <a:endParaRPr sz="1400" b="0" i="0" u="none" strike="noStrike" cap="none">
              <a:solidFill>
                <a:srgbClr val="000000"/>
              </a:solidFill>
              <a:latin typeface="Arial"/>
              <a:ea typeface="Arial"/>
              <a:cs typeface="Arial"/>
              <a:sym typeface="Arial"/>
            </a:endParaRPr>
          </a:p>
        </p:txBody>
      </p:sp>
      <p:sp>
        <p:nvSpPr>
          <p:cNvPr id="1038" name="Google Shape;1038;p27"/>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1039" name="Google Shape;1039;p27"/>
          <p:cNvPicPr preferRelativeResize="0"/>
          <p:nvPr/>
        </p:nvPicPr>
        <p:blipFill rotWithShape="1">
          <a:blip r:embed="rId4">
            <a:alphaModFix/>
          </a:blip>
          <a:srcRect/>
          <a:stretch/>
        </p:blipFill>
        <p:spPr>
          <a:xfrm>
            <a:off x="21091378" y="11393100"/>
            <a:ext cx="2807727" cy="1823575"/>
          </a:xfrm>
          <a:prstGeom prst="rect">
            <a:avLst/>
          </a:prstGeom>
          <a:noFill/>
          <a:ln>
            <a:noFill/>
          </a:ln>
        </p:spPr>
      </p:pic>
      <p:sp>
        <p:nvSpPr>
          <p:cNvPr id="1040" name="Google Shape;1040;p27"/>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1041" name="Google Shape;1041;p27"/>
          <p:cNvPicPr preferRelativeResize="0"/>
          <p:nvPr/>
        </p:nvPicPr>
        <p:blipFill rotWithShape="1">
          <a:blip r:embed="rId5">
            <a:alphaModFix/>
          </a:blip>
          <a:srcRect l="4884" t="70141" r="53785" b="16560"/>
          <a:stretch/>
        </p:blipFill>
        <p:spPr>
          <a:xfrm>
            <a:off x="1410510" y="641185"/>
            <a:ext cx="7146343" cy="1293405"/>
          </a:xfrm>
          <a:prstGeom prst="rect">
            <a:avLst/>
          </a:prstGeom>
          <a:noFill/>
          <a:ln>
            <a:noFill/>
          </a:ln>
        </p:spPr>
      </p:pic>
      <p:pic>
        <p:nvPicPr>
          <p:cNvPr id="1042" name="Google Shape;1042;p27"/>
          <p:cNvPicPr preferRelativeResize="0"/>
          <p:nvPr/>
        </p:nvPicPr>
        <p:blipFill rotWithShape="1">
          <a:blip r:embed="rId6">
            <a:alphaModFix/>
          </a:blip>
          <a:srcRect l="22744" t="46136" r="10214" b="38304"/>
          <a:stretch/>
        </p:blipFill>
        <p:spPr>
          <a:xfrm>
            <a:off x="2133599" y="2960833"/>
            <a:ext cx="12340695" cy="1611086"/>
          </a:xfrm>
          <a:prstGeom prst="rect">
            <a:avLst/>
          </a:prstGeom>
          <a:noFill/>
          <a:ln>
            <a:noFill/>
          </a:ln>
          <a:effectLst>
            <a:outerShdw blurRad="292100" dist="139700" dir="2700000" algn="tl" rotWithShape="0">
              <a:srgbClr val="333333">
                <a:alpha val="64705"/>
              </a:srgbClr>
            </a:outerShdw>
          </a:effectLst>
        </p:spPr>
      </p:pic>
      <p:cxnSp>
        <p:nvCxnSpPr>
          <p:cNvPr id="1043" name="Google Shape;1043;p27"/>
          <p:cNvCxnSpPr/>
          <p:nvPr/>
        </p:nvCxnSpPr>
        <p:spPr>
          <a:xfrm>
            <a:off x="7677263" y="3691309"/>
            <a:ext cx="3469708" cy="0"/>
          </a:xfrm>
          <a:prstGeom prst="straightConnector1">
            <a:avLst/>
          </a:prstGeom>
          <a:noFill/>
          <a:ln w="76200" cap="flat" cmpd="sng">
            <a:solidFill>
              <a:srgbClr val="00B050"/>
            </a:solidFill>
            <a:prstDash val="solid"/>
            <a:round/>
            <a:headEnd type="none" w="sm" len="sm"/>
            <a:tailEnd type="none" w="sm" len="sm"/>
          </a:ln>
        </p:spPr>
      </p:cxnSp>
      <p:cxnSp>
        <p:nvCxnSpPr>
          <p:cNvPr id="1044" name="Google Shape;1044;p27"/>
          <p:cNvCxnSpPr/>
          <p:nvPr/>
        </p:nvCxnSpPr>
        <p:spPr>
          <a:xfrm>
            <a:off x="12985574" y="3686547"/>
            <a:ext cx="1020712" cy="0"/>
          </a:xfrm>
          <a:prstGeom prst="straightConnector1">
            <a:avLst/>
          </a:prstGeom>
          <a:noFill/>
          <a:ln w="76200" cap="flat" cmpd="sng">
            <a:solidFill>
              <a:srgbClr val="7030A0"/>
            </a:solidFill>
            <a:prstDash val="solid"/>
            <a:round/>
            <a:headEnd type="none" w="sm" len="sm"/>
            <a:tailEnd type="none" w="sm" len="sm"/>
          </a:ln>
        </p:spPr>
      </p:cxnSp>
      <p:cxnSp>
        <p:nvCxnSpPr>
          <p:cNvPr id="1045" name="Google Shape;1045;p27"/>
          <p:cNvCxnSpPr/>
          <p:nvPr/>
        </p:nvCxnSpPr>
        <p:spPr>
          <a:xfrm>
            <a:off x="2895599" y="4259861"/>
            <a:ext cx="1531258" cy="0"/>
          </a:xfrm>
          <a:prstGeom prst="straightConnector1">
            <a:avLst/>
          </a:prstGeom>
          <a:noFill/>
          <a:ln w="76200" cap="flat" cmpd="sng">
            <a:solidFill>
              <a:srgbClr val="7030A0"/>
            </a:solidFill>
            <a:prstDash val="solid"/>
            <a:round/>
            <a:headEnd type="none" w="sm" len="sm"/>
            <a:tailEnd type="none" w="sm" len="sm"/>
          </a:ln>
        </p:spPr>
      </p:cxnSp>
      <p:pic>
        <p:nvPicPr>
          <p:cNvPr id="1046" name="Google Shape;1046;p27"/>
          <p:cNvPicPr preferRelativeResize="0"/>
          <p:nvPr/>
        </p:nvPicPr>
        <p:blipFill rotWithShape="1">
          <a:blip r:embed="rId7">
            <a:alphaModFix/>
          </a:blip>
          <a:srcRect l="25125" t="35461" r="11107" b="5485"/>
          <a:stretch/>
        </p:blipFill>
        <p:spPr>
          <a:xfrm>
            <a:off x="2133599" y="5122908"/>
            <a:ext cx="13094655" cy="6821181"/>
          </a:xfrm>
          <a:prstGeom prst="rect">
            <a:avLst/>
          </a:prstGeom>
          <a:noFill/>
          <a:ln w="76200">
            <a:solidFill>
              <a:schemeClr val="tx1"/>
            </a:solidFill>
          </a:ln>
        </p:spPr>
      </p:pic>
      <p:sp>
        <p:nvSpPr>
          <p:cNvPr id="1047" name="Google Shape;1047;p27"/>
          <p:cNvSpPr/>
          <p:nvPr/>
        </p:nvSpPr>
        <p:spPr>
          <a:xfrm>
            <a:off x="16129358" y="6043785"/>
            <a:ext cx="5585421" cy="1480458"/>
          </a:xfrm>
          <a:prstGeom prst="roundRect">
            <a:avLst>
              <a:gd name="adj" fmla="val 50000"/>
            </a:avLst>
          </a:prstGeom>
          <a:solidFill>
            <a:schemeClr val="accent2"/>
          </a:solidFill>
          <a:ln w="25400" cap="flat" cmpd="sng">
            <a:solidFill>
              <a:srgbClr val="71884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0" i="0" u="none" strike="noStrike" cap="none">
                <a:solidFill>
                  <a:schemeClr val="lt1"/>
                </a:solidFill>
                <a:latin typeface="Arial"/>
                <a:ea typeface="Arial"/>
                <a:cs typeface="Arial"/>
                <a:sym typeface="Arial"/>
              </a:rPr>
              <a:t>Present Perfect</a:t>
            </a:r>
            <a:endParaRPr/>
          </a:p>
        </p:txBody>
      </p:sp>
      <p:sp>
        <p:nvSpPr>
          <p:cNvPr id="1048" name="Google Shape;1048;p27"/>
          <p:cNvSpPr/>
          <p:nvPr/>
        </p:nvSpPr>
        <p:spPr>
          <a:xfrm>
            <a:off x="16129358" y="9269431"/>
            <a:ext cx="5585421" cy="1480458"/>
          </a:xfrm>
          <a:prstGeom prst="roundRect">
            <a:avLst>
              <a:gd name="adj" fmla="val 50000"/>
            </a:avLst>
          </a:prstGeom>
          <a:solidFill>
            <a:srgbClr val="7030A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5400" b="0" i="0" u="none" strike="noStrike" cap="none">
                <a:solidFill>
                  <a:schemeClr val="lt1"/>
                </a:solidFill>
                <a:latin typeface="Arial"/>
                <a:ea typeface="Arial"/>
                <a:cs typeface="Arial"/>
                <a:sym typeface="Arial"/>
              </a:rPr>
              <a:t>Past Simple</a:t>
            </a:r>
            <a:endParaRPr/>
          </a:p>
        </p:txBody>
      </p:sp>
      <p:cxnSp>
        <p:nvCxnSpPr>
          <p:cNvPr id="1049" name="Google Shape;1049;p27"/>
          <p:cNvCxnSpPr/>
          <p:nvPr/>
        </p:nvCxnSpPr>
        <p:spPr>
          <a:xfrm>
            <a:off x="4041435" y="5890223"/>
            <a:ext cx="7729651" cy="0"/>
          </a:xfrm>
          <a:prstGeom prst="straightConnector1">
            <a:avLst/>
          </a:prstGeom>
          <a:noFill/>
          <a:ln w="76200" cap="flat" cmpd="sng">
            <a:solidFill>
              <a:srgbClr val="00B050"/>
            </a:solidFill>
            <a:prstDash val="solid"/>
            <a:round/>
            <a:headEnd type="none" w="sm" len="sm"/>
            <a:tailEnd type="none" w="sm" len="sm"/>
          </a:ln>
        </p:spPr>
      </p:cxnSp>
      <p:cxnSp>
        <p:nvCxnSpPr>
          <p:cNvPr id="1050" name="Google Shape;1050;p27"/>
          <p:cNvCxnSpPr/>
          <p:nvPr/>
        </p:nvCxnSpPr>
        <p:spPr>
          <a:xfrm>
            <a:off x="4041435" y="7174737"/>
            <a:ext cx="5370682" cy="0"/>
          </a:xfrm>
          <a:prstGeom prst="straightConnector1">
            <a:avLst/>
          </a:prstGeom>
          <a:noFill/>
          <a:ln w="76200" cap="flat" cmpd="sng">
            <a:solidFill>
              <a:srgbClr val="00B050"/>
            </a:solidFill>
            <a:prstDash val="solid"/>
            <a:round/>
            <a:headEnd type="none" w="sm" len="sm"/>
            <a:tailEnd type="none" w="sm" len="sm"/>
          </a:ln>
        </p:spPr>
      </p:cxnSp>
      <p:cxnSp>
        <p:nvCxnSpPr>
          <p:cNvPr id="1051" name="Google Shape;1051;p27"/>
          <p:cNvCxnSpPr/>
          <p:nvPr/>
        </p:nvCxnSpPr>
        <p:spPr>
          <a:xfrm>
            <a:off x="4041434" y="7827880"/>
            <a:ext cx="3186680" cy="0"/>
          </a:xfrm>
          <a:prstGeom prst="straightConnector1">
            <a:avLst/>
          </a:prstGeom>
          <a:noFill/>
          <a:ln w="76200" cap="flat" cmpd="sng">
            <a:solidFill>
              <a:srgbClr val="00B050"/>
            </a:solidFill>
            <a:prstDash val="solid"/>
            <a:round/>
            <a:headEnd type="none" w="sm" len="sm"/>
            <a:tailEnd type="none" w="sm" len="sm"/>
          </a:ln>
        </p:spPr>
      </p:cxnSp>
      <p:cxnSp>
        <p:nvCxnSpPr>
          <p:cNvPr id="1052" name="Google Shape;1052;p27"/>
          <p:cNvCxnSpPr/>
          <p:nvPr/>
        </p:nvCxnSpPr>
        <p:spPr>
          <a:xfrm>
            <a:off x="7513118" y="9119652"/>
            <a:ext cx="5215911" cy="0"/>
          </a:xfrm>
          <a:prstGeom prst="straightConnector1">
            <a:avLst/>
          </a:prstGeom>
          <a:noFill/>
          <a:ln w="76200" cap="flat" cmpd="sng">
            <a:solidFill>
              <a:srgbClr val="00B050"/>
            </a:solidFill>
            <a:prstDash val="solid"/>
            <a:round/>
            <a:headEnd type="none" w="sm" len="sm"/>
            <a:tailEnd type="none" w="sm" len="sm"/>
          </a:ln>
        </p:spPr>
      </p:cxnSp>
      <p:cxnSp>
        <p:nvCxnSpPr>
          <p:cNvPr id="1053" name="Google Shape;1053;p27"/>
          <p:cNvCxnSpPr/>
          <p:nvPr/>
        </p:nvCxnSpPr>
        <p:spPr>
          <a:xfrm>
            <a:off x="5114309" y="6545861"/>
            <a:ext cx="9124205" cy="0"/>
          </a:xfrm>
          <a:prstGeom prst="straightConnector1">
            <a:avLst/>
          </a:prstGeom>
          <a:noFill/>
          <a:ln w="76200" cap="flat" cmpd="sng">
            <a:solidFill>
              <a:srgbClr val="7030A0"/>
            </a:solidFill>
            <a:prstDash val="solid"/>
            <a:round/>
            <a:headEnd type="none" w="sm" len="sm"/>
            <a:tailEnd type="none" w="sm" len="sm"/>
          </a:ln>
        </p:spPr>
      </p:cxnSp>
      <p:cxnSp>
        <p:nvCxnSpPr>
          <p:cNvPr id="1054" name="Google Shape;1054;p27"/>
          <p:cNvCxnSpPr/>
          <p:nvPr/>
        </p:nvCxnSpPr>
        <p:spPr>
          <a:xfrm>
            <a:off x="7354410" y="7827880"/>
            <a:ext cx="6027761" cy="0"/>
          </a:xfrm>
          <a:prstGeom prst="straightConnector1">
            <a:avLst/>
          </a:prstGeom>
          <a:noFill/>
          <a:ln w="76200" cap="flat" cmpd="sng">
            <a:solidFill>
              <a:srgbClr val="7030A0"/>
            </a:solidFill>
            <a:prstDash val="solid"/>
            <a:round/>
            <a:headEnd type="none" w="sm" len="sm"/>
            <a:tailEnd type="none" w="sm" len="sm"/>
          </a:ln>
        </p:spPr>
      </p:cxnSp>
      <p:cxnSp>
        <p:nvCxnSpPr>
          <p:cNvPr id="1055" name="Google Shape;1055;p27"/>
          <p:cNvCxnSpPr/>
          <p:nvPr/>
        </p:nvCxnSpPr>
        <p:spPr>
          <a:xfrm rot="10800000" flipH="1">
            <a:off x="4093312" y="8418286"/>
            <a:ext cx="5921545" cy="11937"/>
          </a:xfrm>
          <a:prstGeom prst="straightConnector1">
            <a:avLst/>
          </a:prstGeom>
          <a:noFill/>
          <a:ln w="76200" cap="flat" cmpd="sng">
            <a:solidFill>
              <a:srgbClr val="7030A0"/>
            </a:solidFill>
            <a:prstDash val="solid"/>
            <a:round/>
            <a:headEnd type="none" w="sm" len="sm"/>
            <a:tailEnd type="none" w="sm" len="sm"/>
          </a:ln>
        </p:spPr>
      </p:cxnSp>
      <p:cxnSp>
        <p:nvCxnSpPr>
          <p:cNvPr id="1056" name="Google Shape;1056;p27"/>
          <p:cNvCxnSpPr/>
          <p:nvPr/>
        </p:nvCxnSpPr>
        <p:spPr>
          <a:xfrm>
            <a:off x="10264525" y="8430223"/>
            <a:ext cx="3741761" cy="0"/>
          </a:xfrm>
          <a:prstGeom prst="straightConnector1">
            <a:avLst/>
          </a:prstGeom>
          <a:noFill/>
          <a:ln w="76200" cap="flat" cmpd="sng">
            <a:solidFill>
              <a:srgbClr val="7030A0"/>
            </a:solidFill>
            <a:prstDash val="solid"/>
            <a:round/>
            <a:headEnd type="none" w="sm" len="sm"/>
            <a:tailEnd type="none" w="sm" len="sm"/>
          </a:ln>
        </p:spPr>
      </p:cxnSp>
      <p:cxnSp>
        <p:nvCxnSpPr>
          <p:cNvPr id="1057" name="Google Shape;1057;p27"/>
          <p:cNvCxnSpPr/>
          <p:nvPr/>
        </p:nvCxnSpPr>
        <p:spPr>
          <a:xfrm>
            <a:off x="6726776" y="9721995"/>
            <a:ext cx="2949635" cy="0"/>
          </a:xfrm>
          <a:prstGeom prst="straightConnector1">
            <a:avLst/>
          </a:prstGeom>
          <a:noFill/>
          <a:ln w="76200" cap="flat" cmpd="sng">
            <a:solidFill>
              <a:srgbClr val="7030A0"/>
            </a:solidFill>
            <a:prstDash val="solid"/>
            <a:round/>
            <a:headEnd type="none" w="sm" len="sm"/>
            <a:tailEnd type="none" w="sm" len="sm"/>
          </a:ln>
        </p:spPr>
      </p:cxnSp>
      <p:cxnSp>
        <p:nvCxnSpPr>
          <p:cNvPr id="1058" name="Google Shape;1058;p27"/>
          <p:cNvCxnSpPr/>
          <p:nvPr/>
        </p:nvCxnSpPr>
        <p:spPr>
          <a:xfrm>
            <a:off x="6662530" y="10389652"/>
            <a:ext cx="7053470" cy="0"/>
          </a:xfrm>
          <a:prstGeom prst="straightConnector1">
            <a:avLst/>
          </a:prstGeom>
          <a:noFill/>
          <a:ln w="76200" cap="flat" cmpd="sng">
            <a:solidFill>
              <a:srgbClr val="7030A0"/>
            </a:solidFill>
            <a:prstDash val="solid"/>
            <a:round/>
            <a:headEnd type="none" w="sm" len="sm"/>
            <a:tailEnd type="none" w="sm" len="sm"/>
          </a:ln>
        </p:spPr>
      </p:cxnSp>
      <p:cxnSp>
        <p:nvCxnSpPr>
          <p:cNvPr id="1059" name="Google Shape;1059;p27"/>
          <p:cNvCxnSpPr/>
          <p:nvPr/>
        </p:nvCxnSpPr>
        <p:spPr>
          <a:xfrm>
            <a:off x="4040203" y="11028280"/>
            <a:ext cx="10706311" cy="0"/>
          </a:xfrm>
          <a:prstGeom prst="straightConnector1">
            <a:avLst/>
          </a:prstGeom>
          <a:noFill/>
          <a:ln w="76200" cap="flat" cmpd="sng">
            <a:solidFill>
              <a:srgbClr val="7030A0"/>
            </a:solidFill>
            <a:prstDash val="solid"/>
            <a:round/>
            <a:headEnd type="none" w="sm" len="sm"/>
            <a:tailEnd type="none" w="sm" len="sm"/>
          </a:ln>
        </p:spPr>
      </p:cxnSp>
      <p:cxnSp>
        <p:nvCxnSpPr>
          <p:cNvPr id="1060" name="Google Shape;1060;p27"/>
          <p:cNvCxnSpPr/>
          <p:nvPr/>
        </p:nvCxnSpPr>
        <p:spPr>
          <a:xfrm>
            <a:off x="4040203" y="11681423"/>
            <a:ext cx="2055797" cy="0"/>
          </a:xfrm>
          <a:prstGeom prst="straightConnector1">
            <a:avLst/>
          </a:prstGeom>
          <a:noFill/>
          <a:ln w="76200" cap="flat" cmpd="sng">
            <a:solidFill>
              <a:srgbClr val="7030A0"/>
            </a:solidFill>
            <a:prstDash val="solid"/>
            <a:round/>
            <a:headEnd type="none" w="sm" len="sm"/>
            <a:tailEnd type="none" w="sm" len="sm"/>
          </a:ln>
        </p:spPr>
      </p:cxnSp>
      <p:pic>
        <p:nvPicPr>
          <p:cNvPr id="1061" name="Google Shape;1061;p27"/>
          <p:cNvPicPr preferRelativeResize="0"/>
          <p:nvPr/>
        </p:nvPicPr>
        <p:blipFill rotWithShape="1">
          <a:blip r:embed="rId8">
            <a:alphaModFix/>
          </a:blip>
          <a:srcRect l="1966" t="13902" b="4322"/>
          <a:stretch/>
        </p:blipFill>
        <p:spPr>
          <a:xfrm rot="-649643">
            <a:off x="15680554" y="2498270"/>
            <a:ext cx="4830838" cy="2782979"/>
          </a:xfrm>
          <a:prstGeom prst="rect">
            <a:avLst/>
          </a:prstGeom>
          <a:noFill/>
          <a:ln>
            <a:noFill/>
          </a:ln>
        </p:spPr>
      </p:pic>
      <p:pic>
        <p:nvPicPr>
          <p:cNvPr id="1062" name="Google Shape;1062;p27"/>
          <p:cNvPicPr preferRelativeResize="0"/>
          <p:nvPr/>
        </p:nvPicPr>
        <p:blipFill rotWithShape="1">
          <a:blip r:embed="rId9">
            <a:alphaModFix/>
          </a:blip>
          <a:srcRect/>
          <a:stretch/>
        </p:blipFill>
        <p:spPr>
          <a:xfrm rot="891186" flipH="1">
            <a:off x="18777930" y="2414025"/>
            <a:ext cx="3784345" cy="270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3"/>
                                        </p:tgtEl>
                                        <p:attrNameLst>
                                          <p:attrName>style.visibility</p:attrName>
                                        </p:attrNameLst>
                                      </p:cBhvr>
                                      <p:to>
                                        <p:strVal val="visible"/>
                                      </p:to>
                                    </p:set>
                                    <p:animEffect transition="in" filter="fade">
                                      <p:cBhvr>
                                        <p:cTn id="12" dur="750"/>
                                        <p:tgtEl>
                                          <p:spTgt spid="1043"/>
                                        </p:tgtEl>
                                      </p:cBhvr>
                                    </p:animEffect>
                                  </p:childTnLst>
                                </p:cTn>
                              </p:par>
                              <p:par>
                                <p:cTn id="13" presetID="10" presetClass="entr" presetSubtype="0" fill="hold" nodeType="withEffect">
                                  <p:stCondLst>
                                    <p:cond delay="500"/>
                                  </p:stCondLst>
                                  <p:childTnLst>
                                    <p:set>
                                      <p:cBhvr>
                                        <p:cTn id="14" dur="1" fill="hold">
                                          <p:stCondLst>
                                            <p:cond delay="0"/>
                                          </p:stCondLst>
                                        </p:cTn>
                                        <p:tgtEl>
                                          <p:spTgt spid="1044"/>
                                        </p:tgtEl>
                                        <p:attrNameLst>
                                          <p:attrName>style.visibility</p:attrName>
                                        </p:attrNameLst>
                                      </p:cBhvr>
                                      <p:to>
                                        <p:strVal val="visible"/>
                                      </p:to>
                                    </p:set>
                                    <p:animEffect transition="in" filter="fade">
                                      <p:cBhvr>
                                        <p:cTn id="15" dur="500"/>
                                        <p:tgtEl>
                                          <p:spTgt spid="1044"/>
                                        </p:tgtEl>
                                      </p:cBhvr>
                                    </p:animEffect>
                                  </p:childTnLst>
                                </p:cTn>
                              </p:par>
                              <p:par>
                                <p:cTn id="16" presetID="10" presetClass="entr" presetSubtype="0" fill="hold" nodeType="withEffect">
                                  <p:stCondLst>
                                    <p:cond delay="1000"/>
                                  </p:stCondLst>
                                  <p:childTnLst>
                                    <p:set>
                                      <p:cBhvr>
                                        <p:cTn id="17" dur="1" fill="hold">
                                          <p:stCondLst>
                                            <p:cond delay="0"/>
                                          </p:stCondLst>
                                        </p:cTn>
                                        <p:tgtEl>
                                          <p:spTgt spid="1045"/>
                                        </p:tgtEl>
                                        <p:attrNameLst>
                                          <p:attrName>style.visibility</p:attrName>
                                        </p:attrNameLst>
                                      </p:cBhvr>
                                      <p:to>
                                        <p:strVal val="visible"/>
                                      </p:to>
                                    </p:set>
                                    <p:animEffect transition="in" filter="fade">
                                      <p:cBhvr>
                                        <p:cTn id="18" dur="500"/>
                                        <p:tgtEl>
                                          <p:spTgt spid="10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fade">
                                      <p:cBhvr>
                                        <p:cTn id="23" dur="500"/>
                                        <p:tgtEl>
                                          <p:spTgt spid="104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047"/>
                                        </p:tgtEl>
                                        <p:attrNameLst>
                                          <p:attrName>style.visibility</p:attrName>
                                        </p:attrNameLst>
                                      </p:cBhvr>
                                      <p:to>
                                        <p:strVal val="visible"/>
                                      </p:to>
                                    </p:set>
                                    <p:anim calcmode="lin" valueType="num">
                                      <p:cBhvr additive="base">
                                        <p:cTn id="28" dur="500"/>
                                        <p:tgtEl>
                                          <p:spTgt spid="1047"/>
                                        </p:tgtEl>
                                        <p:attrNameLst>
                                          <p:attrName>ppt_w</p:attrName>
                                        </p:attrNameLst>
                                      </p:cBhvr>
                                      <p:tavLst>
                                        <p:tav tm="0">
                                          <p:val>
                                            <p:strVal val="0"/>
                                          </p:val>
                                        </p:tav>
                                        <p:tav tm="100000">
                                          <p:val>
                                            <p:strVal val="#ppt_w"/>
                                          </p:val>
                                        </p:tav>
                                      </p:tavLst>
                                    </p:anim>
                                    <p:anim calcmode="lin" valueType="num">
                                      <p:cBhvr additive="base">
                                        <p:cTn id="29" dur="500"/>
                                        <p:tgtEl>
                                          <p:spTgt spid="1047"/>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048"/>
                                        </p:tgtEl>
                                        <p:attrNameLst>
                                          <p:attrName>style.visibility</p:attrName>
                                        </p:attrNameLst>
                                      </p:cBhvr>
                                      <p:to>
                                        <p:strVal val="visible"/>
                                      </p:to>
                                    </p:set>
                                    <p:anim calcmode="lin" valueType="num">
                                      <p:cBhvr additive="base">
                                        <p:cTn id="34" dur="500"/>
                                        <p:tgtEl>
                                          <p:spTgt spid="1048"/>
                                        </p:tgtEl>
                                        <p:attrNameLst>
                                          <p:attrName>ppt_w</p:attrName>
                                        </p:attrNameLst>
                                      </p:cBhvr>
                                      <p:tavLst>
                                        <p:tav tm="0">
                                          <p:val>
                                            <p:strVal val="0"/>
                                          </p:val>
                                        </p:tav>
                                        <p:tav tm="100000">
                                          <p:val>
                                            <p:strVal val="#ppt_w"/>
                                          </p:val>
                                        </p:tav>
                                      </p:tavLst>
                                    </p:anim>
                                    <p:anim calcmode="lin" valueType="num">
                                      <p:cBhvr additive="base">
                                        <p:cTn id="35" dur="500"/>
                                        <p:tgtEl>
                                          <p:spTgt spid="1048"/>
                                        </p:tgtEl>
                                        <p:attrNameLst>
                                          <p:attrName>ppt_h</p:attrName>
                                        </p:attrNameLst>
                                      </p:cBhvr>
                                      <p:tavLst>
                                        <p:tav tm="0">
                                          <p:val>
                                            <p:str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9"/>
                                        </p:tgtEl>
                                        <p:attrNameLst>
                                          <p:attrName>style.visibility</p:attrName>
                                        </p:attrNameLst>
                                      </p:cBhvr>
                                      <p:to>
                                        <p:strVal val="visible"/>
                                      </p:to>
                                    </p:set>
                                    <p:animEffect transition="in" filter="fade">
                                      <p:cBhvr>
                                        <p:cTn id="40" dur="500"/>
                                        <p:tgtEl>
                                          <p:spTgt spid="10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50"/>
                                        </p:tgtEl>
                                        <p:attrNameLst>
                                          <p:attrName>style.visibility</p:attrName>
                                        </p:attrNameLst>
                                      </p:cBhvr>
                                      <p:to>
                                        <p:strVal val="visible"/>
                                      </p:to>
                                    </p:set>
                                    <p:animEffect transition="in" filter="fade">
                                      <p:cBhvr>
                                        <p:cTn id="45" dur="500"/>
                                        <p:tgtEl>
                                          <p:spTgt spid="10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51"/>
                                        </p:tgtEl>
                                        <p:attrNameLst>
                                          <p:attrName>style.visibility</p:attrName>
                                        </p:attrNameLst>
                                      </p:cBhvr>
                                      <p:to>
                                        <p:strVal val="visible"/>
                                      </p:to>
                                    </p:set>
                                    <p:animEffect transition="in" filter="fade">
                                      <p:cBhvr>
                                        <p:cTn id="50" dur="500"/>
                                        <p:tgtEl>
                                          <p:spTgt spid="105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52"/>
                                        </p:tgtEl>
                                        <p:attrNameLst>
                                          <p:attrName>style.visibility</p:attrName>
                                        </p:attrNameLst>
                                      </p:cBhvr>
                                      <p:to>
                                        <p:strVal val="visible"/>
                                      </p:to>
                                    </p:set>
                                    <p:animEffect transition="in" filter="fade">
                                      <p:cBhvr>
                                        <p:cTn id="55" dur="500"/>
                                        <p:tgtEl>
                                          <p:spTgt spid="105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53"/>
                                        </p:tgtEl>
                                        <p:attrNameLst>
                                          <p:attrName>style.visibility</p:attrName>
                                        </p:attrNameLst>
                                      </p:cBhvr>
                                      <p:to>
                                        <p:strVal val="visible"/>
                                      </p:to>
                                    </p:set>
                                    <p:animEffect transition="in" filter="fade">
                                      <p:cBhvr>
                                        <p:cTn id="60" dur="500"/>
                                        <p:tgtEl>
                                          <p:spTgt spid="105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54"/>
                                        </p:tgtEl>
                                        <p:attrNameLst>
                                          <p:attrName>style.visibility</p:attrName>
                                        </p:attrNameLst>
                                      </p:cBhvr>
                                      <p:to>
                                        <p:strVal val="visible"/>
                                      </p:to>
                                    </p:set>
                                    <p:animEffect transition="in" filter="fade">
                                      <p:cBhvr>
                                        <p:cTn id="65" dur="500"/>
                                        <p:tgtEl>
                                          <p:spTgt spid="105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55"/>
                                        </p:tgtEl>
                                        <p:attrNameLst>
                                          <p:attrName>style.visibility</p:attrName>
                                        </p:attrNameLst>
                                      </p:cBhvr>
                                      <p:to>
                                        <p:strVal val="visible"/>
                                      </p:to>
                                    </p:set>
                                    <p:animEffect transition="in" filter="fade">
                                      <p:cBhvr>
                                        <p:cTn id="70" dur="500"/>
                                        <p:tgtEl>
                                          <p:spTgt spid="105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56"/>
                                        </p:tgtEl>
                                        <p:attrNameLst>
                                          <p:attrName>style.visibility</p:attrName>
                                        </p:attrNameLst>
                                      </p:cBhvr>
                                      <p:to>
                                        <p:strVal val="visible"/>
                                      </p:to>
                                    </p:set>
                                    <p:animEffect transition="in" filter="fade">
                                      <p:cBhvr>
                                        <p:cTn id="75" dur="500"/>
                                        <p:tgtEl>
                                          <p:spTgt spid="105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57"/>
                                        </p:tgtEl>
                                        <p:attrNameLst>
                                          <p:attrName>style.visibility</p:attrName>
                                        </p:attrNameLst>
                                      </p:cBhvr>
                                      <p:to>
                                        <p:strVal val="visible"/>
                                      </p:to>
                                    </p:set>
                                    <p:animEffect transition="in" filter="fade">
                                      <p:cBhvr>
                                        <p:cTn id="80" dur="500"/>
                                        <p:tgtEl>
                                          <p:spTgt spid="105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58"/>
                                        </p:tgtEl>
                                        <p:attrNameLst>
                                          <p:attrName>style.visibility</p:attrName>
                                        </p:attrNameLst>
                                      </p:cBhvr>
                                      <p:to>
                                        <p:strVal val="visible"/>
                                      </p:to>
                                    </p:set>
                                    <p:animEffect transition="in" filter="fade">
                                      <p:cBhvr>
                                        <p:cTn id="85" dur="500"/>
                                        <p:tgtEl>
                                          <p:spTgt spid="1058"/>
                                        </p:tgtEl>
                                      </p:cBhvr>
                                    </p:animEffect>
                                  </p:childTnLst>
                                </p:cTn>
                              </p:par>
                              <p:par>
                                <p:cTn id="86" presetID="10" presetClass="entr" presetSubtype="0" fill="hold" nodeType="withEffect">
                                  <p:stCondLst>
                                    <p:cond delay="750"/>
                                  </p:stCondLst>
                                  <p:childTnLst>
                                    <p:set>
                                      <p:cBhvr>
                                        <p:cTn id="87" dur="1" fill="hold">
                                          <p:stCondLst>
                                            <p:cond delay="0"/>
                                          </p:stCondLst>
                                        </p:cTn>
                                        <p:tgtEl>
                                          <p:spTgt spid="1059"/>
                                        </p:tgtEl>
                                        <p:attrNameLst>
                                          <p:attrName>style.visibility</p:attrName>
                                        </p:attrNameLst>
                                      </p:cBhvr>
                                      <p:to>
                                        <p:strVal val="visible"/>
                                      </p:to>
                                    </p:set>
                                    <p:animEffect transition="in" filter="fade">
                                      <p:cBhvr>
                                        <p:cTn id="88" dur="500"/>
                                        <p:tgtEl>
                                          <p:spTgt spid="1059"/>
                                        </p:tgtEl>
                                      </p:cBhvr>
                                    </p:animEffect>
                                  </p:childTnLst>
                                </p:cTn>
                              </p:par>
                              <p:par>
                                <p:cTn id="89" presetID="10" presetClass="entr" presetSubtype="0" fill="hold" nodeType="withEffect">
                                  <p:stCondLst>
                                    <p:cond delay="1000"/>
                                  </p:stCondLst>
                                  <p:childTnLst>
                                    <p:set>
                                      <p:cBhvr>
                                        <p:cTn id="90" dur="1" fill="hold">
                                          <p:stCondLst>
                                            <p:cond delay="0"/>
                                          </p:stCondLst>
                                        </p:cTn>
                                        <p:tgtEl>
                                          <p:spTgt spid="1060"/>
                                        </p:tgtEl>
                                        <p:attrNameLst>
                                          <p:attrName>style.visibility</p:attrName>
                                        </p:attrNameLst>
                                      </p:cBhvr>
                                      <p:to>
                                        <p:strVal val="visible"/>
                                      </p:to>
                                    </p:set>
                                    <p:animEffect transition="in" filter="fade">
                                      <p:cBhvr>
                                        <p:cTn id="91" dur="5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28"/>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1068" name="Google Shape;1068;p28"/>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1069" name="Google Shape;1069;p28"/>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1070" name="Google Shape;1070;p28"/>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sp>
        <p:nvSpPr>
          <p:cNvPr id="1071" name="Google Shape;1071;p28"/>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1072" name="Google Shape;1072;p28"/>
          <p:cNvPicPr preferRelativeResize="0"/>
          <p:nvPr/>
        </p:nvPicPr>
        <p:blipFill rotWithShape="1">
          <a:blip r:embed="rId4">
            <a:alphaModFix/>
          </a:blip>
          <a:srcRect l="4884" t="70141" r="53785" b="16560"/>
          <a:stretch/>
        </p:blipFill>
        <p:spPr>
          <a:xfrm>
            <a:off x="1410510" y="641185"/>
            <a:ext cx="7146343" cy="1293405"/>
          </a:xfrm>
          <a:prstGeom prst="rect">
            <a:avLst/>
          </a:prstGeom>
          <a:noFill/>
          <a:ln>
            <a:noFill/>
          </a:ln>
        </p:spPr>
      </p:pic>
      <p:pic>
        <p:nvPicPr>
          <p:cNvPr id="1073" name="Google Shape;1073;p28"/>
          <p:cNvPicPr preferRelativeResize="0"/>
          <p:nvPr/>
        </p:nvPicPr>
        <p:blipFill rotWithShape="1">
          <a:blip r:embed="rId5">
            <a:alphaModFix/>
          </a:blip>
          <a:srcRect l="41797" t="30894" r="6701" b="3628"/>
          <a:stretch/>
        </p:blipFill>
        <p:spPr>
          <a:xfrm>
            <a:off x="2130974" y="5058471"/>
            <a:ext cx="10353047" cy="7403897"/>
          </a:xfrm>
          <a:prstGeom prst="rect">
            <a:avLst/>
          </a:prstGeom>
          <a:noFill/>
          <a:ln>
            <a:noFill/>
          </a:ln>
        </p:spPr>
      </p:pic>
      <p:pic>
        <p:nvPicPr>
          <p:cNvPr id="1074" name="Google Shape;1074;p28"/>
          <p:cNvPicPr preferRelativeResize="0"/>
          <p:nvPr/>
        </p:nvPicPr>
        <p:blipFill rotWithShape="1">
          <a:blip r:embed="rId6">
            <a:alphaModFix/>
          </a:blip>
          <a:srcRect l="22327" t="41480" r="9083" b="37033"/>
          <a:stretch/>
        </p:blipFill>
        <p:spPr>
          <a:xfrm>
            <a:off x="2130974" y="2990000"/>
            <a:ext cx="10801255" cy="1903347"/>
          </a:xfrm>
          <a:prstGeom prst="rect">
            <a:avLst/>
          </a:prstGeom>
          <a:noFill/>
          <a:ln>
            <a:noFill/>
          </a:ln>
          <a:effectLst>
            <a:outerShdw blurRad="292100" dist="139700" dir="2700000" algn="tl" rotWithShape="0">
              <a:srgbClr val="333333">
                <a:alpha val="64705"/>
              </a:srgbClr>
            </a:outerShdw>
          </a:effectLst>
        </p:spPr>
      </p:pic>
      <p:pic>
        <p:nvPicPr>
          <p:cNvPr id="1075" name="Google Shape;1075;p28" descr="People Discussion with Team | SVG Animation - UpLabs"/>
          <p:cNvPicPr preferRelativeResize="0"/>
          <p:nvPr/>
        </p:nvPicPr>
        <p:blipFill rotWithShape="1">
          <a:blip r:embed="rId7">
            <a:alphaModFix/>
          </a:blip>
          <a:srcRect l="16950" r="19335"/>
          <a:stretch/>
        </p:blipFill>
        <p:spPr>
          <a:xfrm>
            <a:off x="14987746" y="4680419"/>
            <a:ext cx="5770288" cy="6792435"/>
          </a:xfrm>
          <a:prstGeom prst="rect">
            <a:avLst/>
          </a:prstGeom>
          <a:noFill/>
          <a:ln>
            <a:noFill/>
          </a:ln>
        </p:spPr>
      </p:pic>
      <p:sp>
        <p:nvSpPr>
          <p:cNvPr id="1076" name="Google Shape;1076;p28"/>
          <p:cNvSpPr/>
          <p:nvPr/>
        </p:nvSpPr>
        <p:spPr>
          <a:xfrm>
            <a:off x="14162236" y="3670628"/>
            <a:ext cx="7421308" cy="2019581"/>
          </a:xfrm>
          <a:prstGeom prst="ellipseRibbon2">
            <a:avLst>
              <a:gd name="adj1" fmla="val 46068"/>
              <a:gd name="adj2" fmla="val 71395"/>
              <a:gd name="adj3" fmla="val 28179"/>
            </a:avLst>
          </a:prstGeom>
          <a:solidFill>
            <a:schemeClr val="accent1"/>
          </a:solidFill>
          <a:ln w="25400" cap="flat" cmpd="sng">
            <a:solidFill>
              <a:srgbClr val="157561"/>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Lato"/>
                <a:ea typeface="Lato"/>
                <a:cs typeface="Lato"/>
                <a:sym typeface="Lato"/>
              </a:rPr>
              <a:t>Discuss in pairs</a:t>
            </a:r>
            <a:endParaRPr/>
          </a:p>
        </p:txBody>
      </p:sp>
      <p:sp>
        <p:nvSpPr>
          <p:cNvPr id="1077" name="Google Shape;1077;p28"/>
          <p:cNvSpPr/>
          <p:nvPr/>
        </p:nvSpPr>
        <p:spPr>
          <a:xfrm>
            <a:off x="11894638" y="10309929"/>
            <a:ext cx="1351333" cy="857424"/>
          </a:xfrm>
          <a:prstGeom prst="rightArrow">
            <a:avLst>
              <a:gd name="adj1" fmla="val 47183"/>
              <a:gd name="adj2" fmla="val 51408"/>
            </a:avLst>
          </a:prstGeom>
          <a:solidFill>
            <a:schemeClr val="accent4"/>
          </a:solidFill>
          <a:ln w="25400" cap="flat" cmpd="sng">
            <a:solidFill>
              <a:srgbClr val="8929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8" name="Google Shape;1078;p28"/>
          <p:cNvSpPr/>
          <p:nvPr/>
        </p:nvSpPr>
        <p:spPr>
          <a:xfrm>
            <a:off x="13445389" y="9288430"/>
            <a:ext cx="8260393" cy="2900422"/>
          </a:xfrm>
          <a:prstGeom prst="round2DiagRect">
            <a:avLst>
              <a:gd name="adj1" fmla="val 21289"/>
              <a:gd name="adj2" fmla="val 0"/>
            </a:avLst>
          </a:prstGeom>
          <a:solidFill>
            <a:schemeClr val="accent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4000" b="0" i="0" u="none" strike="noStrike" cap="none">
                <a:solidFill>
                  <a:schemeClr val="lt1"/>
                </a:solidFill>
                <a:latin typeface="Arial"/>
                <a:ea typeface="Arial"/>
                <a:cs typeface="Arial"/>
                <a:sym typeface="Arial"/>
              </a:rPr>
              <a:t>The </a:t>
            </a:r>
            <a:r>
              <a:rPr lang="en-US" sz="4000" b="0" i="1" u="none" strike="noStrike" cap="none">
                <a:solidFill>
                  <a:srgbClr val="FFFF00"/>
                </a:solidFill>
                <a:latin typeface="Arial"/>
                <a:ea typeface="Arial"/>
                <a:cs typeface="Arial"/>
                <a:sym typeface="Arial"/>
              </a:rPr>
              <a:t>present perfect </a:t>
            </a:r>
            <a:r>
              <a:rPr lang="en-US" sz="4000" b="0" i="0" u="none" strike="noStrike" cap="none">
                <a:solidFill>
                  <a:schemeClr val="lt1"/>
                </a:solidFill>
                <a:latin typeface="Arial"/>
                <a:ea typeface="Arial"/>
                <a:cs typeface="Arial"/>
                <a:sym typeface="Arial"/>
              </a:rPr>
              <a:t>is used to ask and answer questions.</a:t>
            </a:r>
            <a:endParaRPr/>
          </a:p>
          <a:p>
            <a:pPr marL="0" marR="0" lvl="0" indent="0" algn="just" rtl="0">
              <a:lnSpc>
                <a:spcPct val="100000"/>
              </a:lnSpc>
              <a:spcBef>
                <a:spcPts val="0"/>
              </a:spcBef>
              <a:spcAft>
                <a:spcPts val="0"/>
              </a:spcAft>
              <a:buNone/>
            </a:pPr>
            <a:r>
              <a:rPr lang="en-US" sz="4000" b="0" i="0" u="none" strike="noStrike" cap="none">
                <a:solidFill>
                  <a:schemeClr val="lt1"/>
                </a:solidFill>
                <a:latin typeface="Arial"/>
                <a:ea typeface="Arial"/>
                <a:cs typeface="Arial"/>
                <a:sym typeface="Arial"/>
              </a:rPr>
              <a:t>The </a:t>
            </a:r>
            <a:r>
              <a:rPr lang="en-US" sz="4000" b="0" i="1" u="none" strike="noStrike" cap="none">
                <a:solidFill>
                  <a:srgbClr val="66FF66"/>
                </a:solidFill>
                <a:latin typeface="Arial"/>
                <a:ea typeface="Arial"/>
                <a:cs typeface="Arial"/>
                <a:sym typeface="Arial"/>
              </a:rPr>
              <a:t>past simple </a:t>
            </a:r>
            <a:r>
              <a:rPr lang="en-US" sz="4000" b="0" i="0" u="none" strike="noStrike" cap="none">
                <a:solidFill>
                  <a:schemeClr val="lt1"/>
                </a:solidFill>
                <a:latin typeface="Arial"/>
                <a:ea typeface="Arial"/>
                <a:cs typeface="Arial"/>
                <a:sym typeface="Arial"/>
              </a:rPr>
              <a:t>is used to give specific information.</a:t>
            </a:r>
            <a:endParaRPr/>
          </a:p>
        </p:txBody>
      </p:sp>
      <p:pic>
        <p:nvPicPr>
          <p:cNvPr id="1079" name="Google Shape;1079;p28"/>
          <p:cNvPicPr preferRelativeResize="0"/>
          <p:nvPr/>
        </p:nvPicPr>
        <p:blipFill rotWithShape="1">
          <a:blip r:embed="rId8">
            <a:alphaModFix/>
          </a:blip>
          <a:srcRect/>
          <a:stretch/>
        </p:blipFill>
        <p:spPr>
          <a:xfrm>
            <a:off x="21091378" y="11393100"/>
            <a:ext cx="2807727" cy="1823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4"/>
                                        </p:tgtEl>
                                        <p:attrNameLst>
                                          <p:attrName>style.visibility</p:attrName>
                                        </p:attrNameLst>
                                      </p:cBhvr>
                                      <p:to>
                                        <p:strVal val="visible"/>
                                      </p:to>
                                    </p:set>
                                    <p:animEffect transition="in" filter="fade">
                                      <p:cBhvr>
                                        <p:cTn id="7" dur="500"/>
                                        <p:tgtEl>
                                          <p:spTgt spid="1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3"/>
                                        </p:tgtEl>
                                        <p:attrNameLst>
                                          <p:attrName>style.visibility</p:attrName>
                                        </p:attrNameLst>
                                      </p:cBhvr>
                                      <p:to>
                                        <p:strVal val="visible"/>
                                      </p:to>
                                    </p:set>
                                    <p:animEffect transition="in" filter="fade">
                                      <p:cBhvr>
                                        <p:cTn id="12" dur="2000"/>
                                        <p:tgtEl>
                                          <p:spTgt spid="10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5"/>
                                        </p:tgtEl>
                                        <p:attrNameLst>
                                          <p:attrName>style.visibility</p:attrName>
                                        </p:attrNameLst>
                                      </p:cBhvr>
                                      <p:to>
                                        <p:strVal val="visible"/>
                                      </p:to>
                                    </p:set>
                                    <p:animEffect transition="in" filter="fade">
                                      <p:cBhvr>
                                        <p:cTn id="17" dur="1000"/>
                                        <p:tgtEl>
                                          <p:spTgt spid="1075"/>
                                        </p:tgtEl>
                                      </p:cBhvr>
                                    </p:animEffect>
                                  </p:childTnLst>
                                </p:cTn>
                              </p:par>
                              <p:par>
                                <p:cTn id="18" presetID="10" presetClass="entr" presetSubtype="0" fill="hold" nodeType="withEffect">
                                  <p:stCondLst>
                                    <p:cond delay="0"/>
                                  </p:stCondLst>
                                  <p:childTnLst>
                                    <p:set>
                                      <p:cBhvr>
                                        <p:cTn id="19" dur="1" fill="hold">
                                          <p:stCondLst>
                                            <p:cond delay="0"/>
                                          </p:stCondLst>
                                        </p:cTn>
                                        <p:tgtEl>
                                          <p:spTgt spid="1076"/>
                                        </p:tgtEl>
                                        <p:attrNameLst>
                                          <p:attrName>style.visibility</p:attrName>
                                        </p:attrNameLst>
                                      </p:cBhvr>
                                      <p:to>
                                        <p:strVal val="visible"/>
                                      </p:to>
                                    </p:set>
                                    <p:animEffect transition="in" filter="fade">
                                      <p:cBhvr>
                                        <p:cTn id="20" dur="1000"/>
                                        <p:tgtEl>
                                          <p:spTgt spid="1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7"/>
                                        </p:tgtEl>
                                        <p:attrNameLst>
                                          <p:attrName>style.visibility</p:attrName>
                                        </p:attrNameLst>
                                      </p:cBhvr>
                                      <p:to>
                                        <p:strVal val="visible"/>
                                      </p:to>
                                    </p:set>
                                    <p:animEffect transition="in" filter="fade">
                                      <p:cBhvr>
                                        <p:cTn id="25" dur="500"/>
                                        <p:tgtEl>
                                          <p:spTgt spid="107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78"/>
                                        </p:tgtEl>
                                        <p:attrNameLst>
                                          <p:attrName>style.visibility</p:attrName>
                                        </p:attrNameLst>
                                      </p:cBhvr>
                                      <p:to>
                                        <p:strVal val="visible"/>
                                      </p:to>
                                    </p:set>
                                    <p:animEffect transition="in" filter="fade">
                                      <p:cBhvr>
                                        <p:cTn id="30"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2"/>
          <p:cNvSpPr txBox="1">
            <a:spLocks noGrp="1"/>
          </p:cNvSpPr>
          <p:nvPr>
            <p:ph type="title"/>
          </p:nvPr>
        </p:nvSpPr>
        <p:spPr>
          <a:xfrm>
            <a:off x="1285284" y="1028700"/>
            <a:ext cx="11903299" cy="7420867"/>
          </a:xfrm>
          <a:prstGeom prst="rect">
            <a:avLst/>
          </a:prstGeom>
          <a:noFill/>
          <a:ln>
            <a:noFill/>
          </a:ln>
        </p:spPr>
        <p:txBody>
          <a:bodyPr spcFirstLastPara="1" wrap="square" lIns="243725" tIns="243725" rIns="243725" bIns="243725" anchor="b" anchorCtr="0">
            <a:noAutofit/>
          </a:bodyPr>
          <a:lstStyle/>
          <a:p>
            <a:pPr marL="0" lvl="0" indent="0" algn="r" rtl="0">
              <a:lnSpc>
                <a:spcPct val="100000"/>
              </a:lnSpc>
              <a:spcBef>
                <a:spcPts val="0"/>
              </a:spcBef>
              <a:spcAft>
                <a:spcPts val="0"/>
              </a:spcAft>
              <a:buSzPts val="2400"/>
              <a:buFont typeface="Barlow Condensed"/>
              <a:buNone/>
            </a:pPr>
            <a:r>
              <a:rPr lang="en-US" sz="11500" dirty="0"/>
              <a:t>Ex 1: Read the postcards, identify the places. cities and countries.</a:t>
            </a:r>
            <a:endParaRPr sz="11500" dirty="0"/>
          </a:p>
        </p:txBody>
      </p:sp>
      <p:pic>
        <p:nvPicPr>
          <p:cNvPr id="683" name="Google Shape;683;p12"/>
          <p:cNvPicPr preferRelativeResize="0"/>
          <p:nvPr/>
        </p:nvPicPr>
        <p:blipFill rotWithShape="1">
          <a:blip r:embed="rId3">
            <a:alphaModFix/>
          </a:blip>
          <a:srcRect/>
          <a:stretch/>
        </p:blipFill>
        <p:spPr>
          <a:xfrm>
            <a:off x="13188583" y="1084460"/>
            <a:ext cx="9941041" cy="58320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29"/>
          <p:cNvSpPr/>
          <p:nvPr/>
        </p:nvSpPr>
        <p:spPr>
          <a:xfrm>
            <a:off x="1410510" y="435691"/>
            <a:ext cx="21556629" cy="1704394"/>
          </a:xfrm>
          <a:prstGeom prst="roundRect">
            <a:avLst>
              <a:gd name="adj" fmla="val 16667"/>
            </a:avLst>
          </a:prstGeom>
          <a:solidFill>
            <a:srgbClr val="C6760B"/>
          </a:soli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pic>
        <p:nvPicPr>
          <p:cNvPr id="1085" name="Google Shape;1085;p29"/>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1086" name="Google Shape;1086;p29"/>
          <p:cNvSpPr/>
          <p:nvPr/>
        </p:nvSpPr>
        <p:spPr>
          <a:xfrm>
            <a:off x="1746114" y="2548647"/>
            <a:ext cx="20885420" cy="9941669"/>
          </a:xfrm>
          <a:prstGeom prst="roundRect">
            <a:avLst>
              <a:gd name="adj" fmla="val 2773"/>
            </a:avLst>
          </a:prstGeom>
          <a:solidFill>
            <a:srgbClr val="FCEA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Lato Light"/>
              <a:ea typeface="Lato Light"/>
              <a:cs typeface="Lato Light"/>
              <a:sym typeface="Lato Light"/>
            </a:endParaRPr>
          </a:p>
        </p:txBody>
      </p:sp>
      <p:sp>
        <p:nvSpPr>
          <p:cNvPr id="1087" name="Google Shape;1087;p29"/>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sp>
        <p:nvSpPr>
          <p:cNvPr id="1088" name="Google Shape;1088;p29"/>
          <p:cNvSpPr txBox="1"/>
          <p:nvPr/>
        </p:nvSpPr>
        <p:spPr>
          <a:xfrm>
            <a:off x="15348898" y="465553"/>
            <a:ext cx="7146343" cy="1754286"/>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0000"/>
              </a:buClr>
              <a:buSzPts val="12000"/>
              <a:buFont typeface="Arial"/>
              <a:buNone/>
            </a:pPr>
            <a:r>
              <a:rPr lang="en-US" sz="12000" b="0" i="0" u="none" strike="noStrike" cap="none">
                <a:solidFill>
                  <a:schemeClr val="lt1"/>
                </a:solidFill>
                <a:latin typeface="Lato Black"/>
                <a:ea typeface="Lato Black"/>
                <a:cs typeface="Lato Black"/>
                <a:sym typeface="Lato Black"/>
              </a:rPr>
              <a:t>Grammar</a:t>
            </a:r>
            <a:endParaRPr sz="1400" b="0" i="0" u="none" strike="noStrike" cap="none">
              <a:solidFill>
                <a:srgbClr val="000000"/>
              </a:solidFill>
              <a:latin typeface="Arial"/>
              <a:ea typeface="Arial"/>
              <a:cs typeface="Arial"/>
              <a:sym typeface="Arial"/>
            </a:endParaRPr>
          </a:p>
        </p:txBody>
      </p:sp>
      <p:pic>
        <p:nvPicPr>
          <p:cNvPr id="1089" name="Google Shape;1089;p29"/>
          <p:cNvPicPr preferRelativeResize="0"/>
          <p:nvPr/>
        </p:nvPicPr>
        <p:blipFill rotWithShape="1">
          <a:blip r:embed="rId4">
            <a:alphaModFix/>
          </a:blip>
          <a:srcRect l="4884" t="70141" r="53785" b="16560"/>
          <a:stretch/>
        </p:blipFill>
        <p:spPr>
          <a:xfrm>
            <a:off x="1410510" y="641185"/>
            <a:ext cx="7146343" cy="1293405"/>
          </a:xfrm>
          <a:prstGeom prst="rect">
            <a:avLst/>
          </a:prstGeom>
          <a:noFill/>
          <a:ln>
            <a:noFill/>
          </a:ln>
        </p:spPr>
      </p:pic>
      <p:pic>
        <p:nvPicPr>
          <p:cNvPr id="1090" name="Google Shape;1090;p29"/>
          <p:cNvPicPr preferRelativeResize="0"/>
          <p:nvPr/>
        </p:nvPicPr>
        <p:blipFill rotWithShape="1">
          <a:blip r:embed="rId5">
            <a:alphaModFix/>
          </a:blip>
          <a:srcRect l="42869" t="46982" r="7720" b="40587"/>
          <a:stretch/>
        </p:blipFill>
        <p:spPr>
          <a:xfrm>
            <a:off x="2119086" y="2963025"/>
            <a:ext cx="12044955" cy="1704394"/>
          </a:xfrm>
          <a:prstGeom prst="rect">
            <a:avLst/>
          </a:prstGeom>
          <a:noFill/>
          <a:ln>
            <a:noFill/>
          </a:ln>
          <a:effectLst>
            <a:outerShdw blurRad="292100" dist="139700" dir="2700000" algn="tl" rotWithShape="0">
              <a:srgbClr val="333333">
                <a:alpha val="64705"/>
              </a:srgbClr>
            </a:outerShdw>
          </a:effectLst>
        </p:spPr>
      </p:pic>
      <p:pic>
        <p:nvPicPr>
          <p:cNvPr id="1091" name="Google Shape;1091;p29"/>
          <p:cNvPicPr preferRelativeResize="0"/>
          <p:nvPr/>
        </p:nvPicPr>
        <p:blipFill rotWithShape="1">
          <a:blip r:embed="rId6">
            <a:alphaModFix/>
          </a:blip>
          <a:srcRect l="44833" t="58667" r="21051" b="36214"/>
          <a:stretch/>
        </p:blipFill>
        <p:spPr>
          <a:xfrm>
            <a:off x="2119086" y="5600748"/>
            <a:ext cx="9803831" cy="827314"/>
          </a:xfrm>
          <a:prstGeom prst="rect">
            <a:avLst/>
          </a:prstGeom>
          <a:noFill/>
          <a:ln>
            <a:noFill/>
          </a:ln>
        </p:spPr>
      </p:pic>
      <p:pic>
        <p:nvPicPr>
          <p:cNvPr id="1092" name="Google Shape;1092;p29"/>
          <p:cNvPicPr preferRelativeResize="0"/>
          <p:nvPr/>
        </p:nvPicPr>
        <p:blipFill rotWithShape="1">
          <a:blip r:embed="rId6">
            <a:alphaModFix/>
          </a:blip>
          <a:srcRect l="44833" t="68037" r="21051" b="26845"/>
          <a:stretch/>
        </p:blipFill>
        <p:spPr>
          <a:xfrm>
            <a:off x="2119086" y="7217491"/>
            <a:ext cx="9803831" cy="827314"/>
          </a:xfrm>
          <a:prstGeom prst="rect">
            <a:avLst/>
          </a:prstGeom>
          <a:noFill/>
          <a:ln>
            <a:noFill/>
          </a:ln>
        </p:spPr>
      </p:pic>
      <p:pic>
        <p:nvPicPr>
          <p:cNvPr id="1093" name="Google Shape;1093;p29"/>
          <p:cNvPicPr preferRelativeResize="0"/>
          <p:nvPr/>
        </p:nvPicPr>
        <p:blipFill rotWithShape="1">
          <a:blip r:embed="rId6">
            <a:alphaModFix/>
          </a:blip>
          <a:srcRect l="44833" t="72639" r="21051" b="21965"/>
          <a:stretch/>
        </p:blipFill>
        <p:spPr>
          <a:xfrm>
            <a:off x="2103058" y="8907674"/>
            <a:ext cx="9803831" cy="872076"/>
          </a:xfrm>
          <a:prstGeom prst="rect">
            <a:avLst/>
          </a:prstGeom>
          <a:noFill/>
          <a:ln>
            <a:noFill/>
          </a:ln>
        </p:spPr>
      </p:pic>
      <p:pic>
        <p:nvPicPr>
          <p:cNvPr id="1094" name="Google Shape;1094;p29"/>
          <p:cNvPicPr preferRelativeResize="0"/>
          <p:nvPr/>
        </p:nvPicPr>
        <p:blipFill rotWithShape="1">
          <a:blip r:embed="rId6">
            <a:alphaModFix/>
          </a:blip>
          <a:srcRect l="44833" t="77757" r="21051" b="17124"/>
          <a:stretch/>
        </p:blipFill>
        <p:spPr>
          <a:xfrm>
            <a:off x="2119086" y="10642619"/>
            <a:ext cx="9803831" cy="827314"/>
          </a:xfrm>
          <a:prstGeom prst="rect">
            <a:avLst/>
          </a:prstGeom>
          <a:noFill/>
          <a:ln>
            <a:noFill/>
          </a:ln>
        </p:spPr>
      </p:pic>
      <p:sp>
        <p:nvSpPr>
          <p:cNvPr id="1095" name="Google Shape;1095;p29"/>
          <p:cNvSpPr txBox="1"/>
          <p:nvPr/>
        </p:nvSpPr>
        <p:spPr>
          <a:xfrm>
            <a:off x="11639431" y="7277205"/>
            <a:ext cx="10855810" cy="707886"/>
          </a:xfrm>
          <a:prstGeom prst="rect">
            <a:avLst/>
          </a:prstGeom>
          <a:solidFill>
            <a:srgbClr val="90ECD9"/>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Have you ever lost anything while travelling? </a:t>
            </a:r>
            <a:endParaRPr dirty="0"/>
          </a:p>
        </p:txBody>
      </p:sp>
      <p:sp>
        <p:nvSpPr>
          <p:cNvPr id="1096" name="Google Shape;1096;p29"/>
          <p:cNvSpPr txBox="1"/>
          <p:nvPr/>
        </p:nvSpPr>
        <p:spPr>
          <a:xfrm>
            <a:off x="11639431" y="8991895"/>
            <a:ext cx="10383912" cy="707886"/>
          </a:xfrm>
          <a:prstGeom prst="rect">
            <a:avLst/>
          </a:prstGeom>
          <a:solidFill>
            <a:srgbClr val="90ECD9"/>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000000"/>
                </a:solidFill>
                <a:latin typeface="Arial"/>
                <a:ea typeface="Arial"/>
                <a:cs typeface="Arial"/>
                <a:sym typeface="Arial"/>
              </a:rPr>
              <a:t>Have you ever bought anything online? </a:t>
            </a:r>
            <a:endParaRPr dirty="0"/>
          </a:p>
        </p:txBody>
      </p:sp>
      <p:sp>
        <p:nvSpPr>
          <p:cNvPr id="1097" name="Google Shape;1097;p29"/>
          <p:cNvSpPr txBox="1"/>
          <p:nvPr/>
        </p:nvSpPr>
        <p:spPr>
          <a:xfrm>
            <a:off x="11639431" y="10722588"/>
            <a:ext cx="11327708" cy="707846"/>
          </a:xfrm>
          <a:prstGeom prst="rect">
            <a:avLst/>
          </a:prstGeom>
          <a:solidFill>
            <a:srgbClr val="90ECD9"/>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dirty="0">
                <a:solidFill>
                  <a:srgbClr val="000000"/>
                </a:solidFill>
                <a:latin typeface="Arial"/>
                <a:ea typeface="Arial"/>
                <a:cs typeface="Arial"/>
                <a:sym typeface="Arial"/>
              </a:rPr>
              <a:t>Have you ever eaten food from another country?</a:t>
            </a:r>
            <a:endParaRPr dirty="0"/>
          </a:p>
        </p:txBody>
      </p:sp>
      <p:pic>
        <p:nvPicPr>
          <p:cNvPr id="1098" name="Google Shape;1098;p29"/>
          <p:cNvPicPr preferRelativeResize="0"/>
          <p:nvPr/>
        </p:nvPicPr>
        <p:blipFill rotWithShape="1">
          <a:blip r:embed="rId7">
            <a:alphaModFix/>
          </a:blip>
          <a:srcRect/>
          <a:stretch/>
        </p:blipFill>
        <p:spPr>
          <a:xfrm>
            <a:off x="21091378" y="11393100"/>
            <a:ext cx="2807727" cy="1823575"/>
          </a:xfrm>
          <a:prstGeom prst="rect">
            <a:avLst/>
          </a:prstGeom>
          <a:noFill/>
          <a:ln>
            <a:noFill/>
          </a:ln>
        </p:spPr>
      </p:pic>
      <p:pic>
        <p:nvPicPr>
          <p:cNvPr id="1099" name="Google Shape;1099;p29"/>
          <p:cNvPicPr preferRelativeResize="0"/>
          <p:nvPr/>
        </p:nvPicPr>
        <p:blipFill rotWithShape="1">
          <a:blip r:embed="rId6">
            <a:alphaModFix/>
          </a:blip>
          <a:srcRect l="44833" t="63377" r="21051" b="31503"/>
          <a:stretch/>
        </p:blipFill>
        <p:spPr>
          <a:xfrm>
            <a:off x="11639431" y="5583886"/>
            <a:ext cx="9803831" cy="827314"/>
          </a:xfrm>
          <a:prstGeom prst="rect">
            <a:avLst/>
          </a:prstGeom>
          <a:solidFill>
            <a:srgbClr val="ECECEC"/>
          </a:solidFill>
          <a:ln w="28575" cap="sq" cmpd="sng">
            <a:solidFill>
              <a:srgbClr val="167863"/>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00" name="Google Shape;1100;p29"/>
          <p:cNvSpPr/>
          <p:nvPr/>
        </p:nvSpPr>
        <p:spPr>
          <a:xfrm>
            <a:off x="18258764" y="3687459"/>
            <a:ext cx="3509365" cy="1090136"/>
          </a:xfrm>
          <a:prstGeom prst="wave">
            <a:avLst>
              <a:gd name="adj1" fmla="val 10239"/>
              <a:gd name="adj2" fmla="val 0"/>
            </a:avLst>
          </a:prstGeom>
          <a:solidFill>
            <a:schemeClr val="dk1"/>
          </a:solidFill>
          <a:ln w="25400" cap="flat" cmpd="sng">
            <a:solidFill>
              <a:srgbClr val="535553"/>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Lato"/>
                <a:ea typeface="Lato"/>
                <a:cs typeface="Lato"/>
                <a:sym typeface="Lato"/>
              </a:rPr>
              <a:t>Discuss in pairs</a:t>
            </a:r>
            <a:endParaRPr/>
          </a:p>
        </p:txBody>
      </p:sp>
      <p:pic>
        <p:nvPicPr>
          <p:cNvPr id="1101" name="Google Shape;1101;p29"/>
          <p:cNvPicPr preferRelativeResize="0"/>
          <p:nvPr/>
        </p:nvPicPr>
        <p:blipFill rotWithShape="1">
          <a:blip r:embed="rId8">
            <a:alphaModFix/>
          </a:blip>
          <a:srcRect/>
          <a:stretch/>
        </p:blipFill>
        <p:spPr>
          <a:xfrm>
            <a:off x="15058980" y="2773159"/>
            <a:ext cx="3376249" cy="24667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500"/>
                                        <p:tgtEl>
                                          <p:spTgt spid="10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1"/>
                                        </p:tgtEl>
                                        <p:attrNameLst>
                                          <p:attrName>style.visibility</p:attrName>
                                        </p:attrNameLst>
                                      </p:cBhvr>
                                      <p:to>
                                        <p:strVal val="visible"/>
                                      </p:to>
                                    </p:set>
                                    <p:animEffect transition="in" filter="fade">
                                      <p:cBhvr>
                                        <p:cTn id="12" dur="1000"/>
                                        <p:tgtEl>
                                          <p:spTgt spid="10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9"/>
                                        </p:tgtEl>
                                        <p:attrNameLst>
                                          <p:attrName>style.visibility</p:attrName>
                                        </p:attrNameLst>
                                      </p:cBhvr>
                                      <p:to>
                                        <p:strVal val="visible"/>
                                      </p:to>
                                    </p:set>
                                    <p:animEffect transition="in" filter="fade">
                                      <p:cBhvr>
                                        <p:cTn id="17" dur="500"/>
                                        <p:tgtEl>
                                          <p:spTgt spid="1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2"/>
                                        </p:tgtEl>
                                        <p:attrNameLst>
                                          <p:attrName>style.visibility</p:attrName>
                                        </p:attrNameLst>
                                      </p:cBhvr>
                                      <p:to>
                                        <p:strVal val="visible"/>
                                      </p:to>
                                    </p:set>
                                    <p:animEffect transition="in" filter="fade">
                                      <p:cBhvr>
                                        <p:cTn id="22" dur="1000"/>
                                        <p:tgtEl>
                                          <p:spTgt spid="10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3"/>
                                        </p:tgtEl>
                                        <p:attrNameLst>
                                          <p:attrName>style.visibility</p:attrName>
                                        </p:attrNameLst>
                                      </p:cBhvr>
                                      <p:to>
                                        <p:strVal val="visible"/>
                                      </p:to>
                                    </p:set>
                                    <p:animEffect transition="in" filter="fade">
                                      <p:cBhvr>
                                        <p:cTn id="27" dur="1000"/>
                                        <p:tgtEl>
                                          <p:spTgt spid="10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4"/>
                                        </p:tgtEl>
                                        <p:attrNameLst>
                                          <p:attrName>style.visibility</p:attrName>
                                        </p:attrNameLst>
                                      </p:cBhvr>
                                      <p:to>
                                        <p:strVal val="visible"/>
                                      </p:to>
                                    </p:set>
                                    <p:animEffect transition="in" filter="fade">
                                      <p:cBhvr>
                                        <p:cTn id="32" dur="1000"/>
                                        <p:tgtEl>
                                          <p:spTgt spid="10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5"/>
                                        </p:tgtEl>
                                        <p:attrNameLst>
                                          <p:attrName>style.visibility</p:attrName>
                                        </p:attrNameLst>
                                      </p:cBhvr>
                                      <p:to>
                                        <p:strVal val="visible"/>
                                      </p:to>
                                    </p:set>
                                    <p:animEffect transition="in" filter="fade">
                                      <p:cBhvr>
                                        <p:cTn id="37" dur="500"/>
                                        <p:tgtEl>
                                          <p:spTgt spid="10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6"/>
                                        </p:tgtEl>
                                        <p:attrNameLst>
                                          <p:attrName>style.visibility</p:attrName>
                                        </p:attrNameLst>
                                      </p:cBhvr>
                                      <p:to>
                                        <p:strVal val="visible"/>
                                      </p:to>
                                    </p:set>
                                    <p:animEffect transition="in" filter="fade">
                                      <p:cBhvr>
                                        <p:cTn id="42" dur="500"/>
                                        <p:tgtEl>
                                          <p:spTgt spid="10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7"/>
                                        </p:tgtEl>
                                        <p:attrNameLst>
                                          <p:attrName>style.visibility</p:attrName>
                                        </p:attrNameLst>
                                      </p:cBhvr>
                                      <p:to>
                                        <p:strVal val="visible"/>
                                      </p:to>
                                    </p:set>
                                    <p:animEffect transition="in" filter="fade">
                                      <p:cBhvr>
                                        <p:cTn id="47" dur="500"/>
                                        <p:tgtEl>
                                          <p:spTgt spid="109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500"/>
                                  </p:stCondLst>
                                  <p:childTnLst>
                                    <p:set>
                                      <p:cBhvr>
                                        <p:cTn id="51" dur="1" fill="hold">
                                          <p:stCondLst>
                                            <p:cond delay="0"/>
                                          </p:stCondLst>
                                        </p:cTn>
                                        <p:tgtEl>
                                          <p:spTgt spid="1100"/>
                                        </p:tgtEl>
                                        <p:attrNameLst>
                                          <p:attrName>style.visibility</p:attrName>
                                        </p:attrNameLst>
                                      </p:cBhvr>
                                      <p:to>
                                        <p:strVal val="visible"/>
                                      </p:to>
                                    </p:set>
                                    <p:animEffect transition="in" filter="fade">
                                      <p:cBhvr>
                                        <p:cTn id="52" dur="500"/>
                                        <p:tgtEl>
                                          <p:spTgt spid="1100"/>
                                        </p:tgtEl>
                                      </p:cBhvr>
                                    </p:animEffect>
                                  </p:childTnLst>
                                </p:cTn>
                              </p:par>
                              <p:par>
                                <p:cTn id="53" presetID="23" presetClass="entr" presetSubtype="16" fill="hold" nodeType="withEffect">
                                  <p:stCondLst>
                                    <p:cond delay="0"/>
                                  </p:stCondLst>
                                  <p:childTnLst>
                                    <p:set>
                                      <p:cBhvr>
                                        <p:cTn id="54" dur="1" fill="hold">
                                          <p:stCondLst>
                                            <p:cond delay="0"/>
                                          </p:stCondLst>
                                        </p:cTn>
                                        <p:tgtEl>
                                          <p:spTgt spid="1101"/>
                                        </p:tgtEl>
                                        <p:attrNameLst>
                                          <p:attrName>style.visibility</p:attrName>
                                        </p:attrNameLst>
                                      </p:cBhvr>
                                      <p:to>
                                        <p:strVal val="visible"/>
                                      </p:to>
                                    </p:set>
                                    <p:anim calcmode="lin" valueType="num">
                                      <p:cBhvr additive="base">
                                        <p:cTn id="55" dur="500"/>
                                        <p:tgtEl>
                                          <p:spTgt spid="1101"/>
                                        </p:tgtEl>
                                        <p:attrNameLst>
                                          <p:attrName>ppt_w</p:attrName>
                                        </p:attrNameLst>
                                      </p:cBhvr>
                                      <p:tavLst>
                                        <p:tav tm="0">
                                          <p:val>
                                            <p:strVal val="0"/>
                                          </p:val>
                                        </p:tav>
                                        <p:tav tm="100000">
                                          <p:val>
                                            <p:strVal val="#ppt_w"/>
                                          </p:val>
                                        </p:tav>
                                      </p:tavLst>
                                    </p:anim>
                                    <p:anim calcmode="lin" valueType="num">
                                      <p:cBhvr additive="base">
                                        <p:cTn id="56" dur="500"/>
                                        <p:tgtEl>
                                          <p:spTgt spid="110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1106" name="Google Shape;1106;p30"/>
          <p:cNvGrpSpPr/>
          <p:nvPr/>
        </p:nvGrpSpPr>
        <p:grpSpPr>
          <a:xfrm>
            <a:off x="4049104" y="2426144"/>
            <a:ext cx="4983286" cy="10969825"/>
            <a:chOff x="2608275" y="238000"/>
            <a:chExt cx="2376025" cy="5230400"/>
          </a:xfrm>
        </p:grpSpPr>
        <p:sp>
          <p:nvSpPr>
            <p:cNvPr id="1107" name="Google Shape;1107;p30"/>
            <p:cNvSpPr/>
            <p:nvPr/>
          </p:nvSpPr>
          <p:spPr>
            <a:xfrm>
              <a:off x="2608275" y="983800"/>
              <a:ext cx="2376025" cy="4484600"/>
            </a:xfrm>
            <a:custGeom>
              <a:avLst/>
              <a:gdLst/>
              <a:ahLst/>
              <a:cxnLst/>
              <a:rect l="l" t="t" r="r" b="b"/>
              <a:pathLst>
                <a:path w="95041" h="179384" extrusionOk="0">
                  <a:moveTo>
                    <a:pt x="27531" y="1"/>
                  </a:moveTo>
                  <a:lnTo>
                    <a:pt x="20172" y="46451"/>
                  </a:lnTo>
                  <a:lnTo>
                    <a:pt x="19546" y="50444"/>
                  </a:lnTo>
                  <a:lnTo>
                    <a:pt x="17641" y="62370"/>
                  </a:lnTo>
                  <a:lnTo>
                    <a:pt x="14927" y="79541"/>
                  </a:lnTo>
                  <a:lnTo>
                    <a:pt x="13857" y="86326"/>
                  </a:lnTo>
                  <a:lnTo>
                    <a:pt x="13231" y="90345"/>
                  </a:lnTo>
                  <a:lnTo>
                    <a:pt x="11482" y="101279"/>
                  </a:lnTo>
                  <a:lnTo>
                    <a:pt x="11482" y="101305"/>
                  </a:lnTo>
                  <a:lnTo>
                    <a:pt x="8612" y="119363"/>
                  </a:lnTo>
                  <a:lnTo>
                    <a:pt x="7542" y="126200"/>
                  </a:lnTo>
                  <a:lnTo>
                    <a:pt x="6915" y="130193"/>
                  </a:lnTo>
                  <a:lnTo>
                    <a:pt x="5219" y="140762"/>
                  </a:lnTo>
                  <a:lnTo>
                    <a:pt x="0" y="177009"/>
                  </a:lnTo>
                  <a:lnTo>
                    <a:pt x="8220" y="179384"/>
                  </a:lnTo>
                  <a:lnTo>
                    <a:pt x="80740" y="179384"/>
                  </a:lnTo>
                  <a:lnTo>
                    <a:pt x="83141" y="150391"/>
                  </a:lnTo>
                  <a:lnTo>
                    <a:pt x="84055" y="139535"/>
                  </a:lnTo>
                  <a:lnTo>
                    <a:pt x="84394" y="135464"/>
                  </a:lnTo>
                  <a:lnTo>
                    <a:pt x="84968" y="128601"/>
                  </a:lnTo>
                  <a:lnTo>
                    <a:pt x="86508" y="110334"/>
                  </a:lnTo>
                  <a:lnTo>
                    <a:pt x="87421" y="99295"/>
                  </a:lnTo>
                  <a:lnTo>
                    <a:pt x="87760" y="95251"/>
                  </a:lnTo>
                  <a:lnTo>
                    <a:pt x="88334" y="88283"/>
                  </a:lnTo>
                  <a:lnTo>
                    <a:pt x="89822" y="70512"/>
                  </a:lnTo>
                  <a:lnTo>
                    <a:pt x="90787" y="59056"/>
                  </a:lnTo>
                  <a:lnTo>
                    <a:pt x="91127" y="55011"/>
                  </a:lnTo>
                  <a:lnTo>
                    <a:pt x="95041" y="8143"/>
                  </a:lnTo>
                  <a:lnTo>
                    <a:pt x="27531" y="1"/>
                  </a:lnTo>
                  <a:close/>
                </a:path>
              </a:pathLst>
            </a:custGeom>
            <a:solidFill>
              <a:schemeClr val="lt2"/>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08" name="Google Shape;1108;p30"/>
            <p:cNvSpPr/>
            <p:nvPr/>
          </p:nvSpPr>
          <p:spPr>
            <a:xfrm>
              <a:off x="4158350" y="1150175"/>
              <a:ext cx="518675" cy="4318225"/>
            </a:xfrm>
            <a:custGeom>
              <a:avLst/>
              <a:gdLst/>
              <a:ahLst/>
              <a:cxnLst/>
              <a:rect l="l" t="t" r="r" b="b"/>
              <a:pathLst>
                <a:path w="20747" h="172729" extrusionOk="0">
                  <a:moveTo>
                    <a:pt x="20747" y="0"/>
                  </a:moveTo>
                  <a:lnTo>
                    <a:pt x="9813" y="1070"/>
                  </a:lnTo>
                  <a:lnTo>
                    <a:pt x="1" y="172729"/>
                  </a:lnTo>
                  <a:lnTo>
                    <a:pt x="14536" y="172729"/>
                  </a:lnTo>
                  <a:lnTo>
                    <a:pt x="20747" y="0"/>
                  </a:lnTo>
                  <a:close/>
                </a:path>
              </a:pathLst>
            </a:custGeom>
            <a:solidFill>
              <a:srgbClr val="EEAD5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09" name="Google Shape;1109;p30"/>
            <p:cNvSpPr/>
            <p:nvPr/>
          </p:nvSpPr>
          <p:spPr>
            <a:xfrm>
              <a:off x="3296550" y="876300"/>
              <a:ext cx="1687750" cy="419400"/>
            </a:xfrm>
            <a:custGeom>
              <a:avLst/>
              <a:gdLst/>
              <a:ahLst/>
              <a:cxnLst/>
              <a:rect l="l" t="t" r="r" b="b"/>
              <a:pathLst>
                <a:path w="67510" h="16776" extrusionOk="0">
                  <a:moveTo>
                    <a:pt x="25436" y="1"/>
                  </a:moveTo>
                  <a:cubicBezTo>
                    <a:pt x="17577" y="1"/>
                    <a:pt x="9683" y="1205"/>
                    <a:pt x="2036" y="3648"/>
                  </a:cubicBezTo>
                  <a:lnTo>
                    <a:pt x="0" y="4301"/>
                  </a:lnTo>
                  <a:cubicBezTo>
                    <a:pt x="9864" y="10720"/>
                    <a:pt x="21086" y="14817"/>
                    <a:pt x="32776" y="16226"/>
                  </a:cubicBezTo>
                  <a:cubicBezTo>
                    <a:pt x="35828" y="16594"/>
                    <a:pt x="38894" y="16776"/>
                    <a:pt x="41957" y="16776"/>
                  </a:cubicBezTo>
                  <a:cubicBezTo>
                    <a:pt x="49998" y="16776"/>
                    <a:pt x="58018" y="15518"/>
                    <a:pt x="65709" y="13043"/>
                  </a:cubicBezTo>
                  <a:lnTo>
                    <a:pt x="67510" y="12443"/>
                  </a:lnTo>
                  <a:lnTo>
                    <a:pt x="65683" y="11346"/>
                  </a:lnTo>
                  <a:cubicBezTo>
                    <a:pt x="53433" y="3849"/>
                    <a:pt x="39488" y="1"/>
                    <a:pt x="25436"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0" name="Google Shape;1110;p30"/>
            <p:cNvSpPr/>
            <p:nvPr/>
          </p:nvSpPr>
          <p:spPr>
            <a:xfrm>
              <a:off x="3296550" y="876400"/>
              <a:ext cx="991650" cy="327275"/>
            </a:xfrm>
            <a:custGeom>
              <a:avLst/>
              <a:gdLst/>
              <a:ahLst/>
              <a:cxnLst/>
              <a:rect l="l" t="t" r="r" b="b"/>
              <a:pathLst>
                <a:path w="39666" h="13091" extrusionOk="0">
                  <a:moveTo>
                    <a:pt x="25337" y="0"/>
                  </a:moveTo>
                  <a:cubicBezTo>
                    <a:pt x="17449" y="0"/>
                    <a:pt x="9587" y="1224"/>
                    <a:pt x="2036" y="3644"/>
                  </a:cubicBezTo>
                  <a:lnTo>
                    <a:pt x="0" y="4297"/>
                  </a:lnTo>
                  <a:lnTo>
                    <a:pt x="37291" y="13091"/>
                  </a:lnTo>
                  <a:lnTo>
                    <a:pt x="39666" y="5236"/>
                  </a:lnTo>
                  <a:lnTo>
                    <a:pt x="31524" y="252"/>
                  </a:lnTo>
                  <a:cubicBezTo>
                    <a:pt x="29463" y="84"/>
                    <a:pt x="27400" y="0"/>
                    <a:pt x="25337" y="0"/>
                  </a:cubicBezTo>
                  <a:close/>
                </a:path>
              </a:pathLst>
            </a:custGeom>
            <a:solidFill>
              <a:srgbClr val="AD7D3C"/>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1" name="Google Shape;1111;p30"/>
            <p:cNvSpPr/>
            <p:nvPr/>
          </p:nvSpPr>
          <p:spPr>
            <a:xfrm>
              <a:off x="2608275" y="4501025"/>
              <a:ext cx="301425" cy="967375"/>
            </a:xfrm>
            <a:custGeom>
              <a:avLst/>
              <a:gdLst/>
              <a:ahLst/>
              <a:cxnLst/>
              <a:rect l="l" t="t" r="r" b="b"/>
              <a:pathLst>
                <a:path w="12057" h="38695" extrusionOk="0">
                  <a:moveTo>
                    <a:pt x="6014" y="1"/>
                  </a:moveTo>
                  <a:cubicBezTo>
                    <a:pt x="5748" y="1"/>
                    <a:pt x="5482" y="33"/>
                    <a:pt x="5219" y="99"/>
                  </a:cubicBezTo>
                  <a:lnTo>
                    <a:pt x="0" y="36320"/>
                  </a:lnTo>
                  <a:lnTo>
                    <a:pt x="8220" y="38695"/>
                  </a:lnTo>
                  <a:lnTo>
                    <a:pt x="12056" y="6988"/>
                  </a:lnTo>
                  <a:cubicBezTo>
                    <a:pt x="10836" y="2577"/>
                    <a:pt x="8392" y="1"/>
                    <a:pt x="6014"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2" name="Google Shape;1112;p30"/>
            <p:cNvSpPr/>
            <p:nvPr/>
          </p:nvSpPr>
          <p:spPr>
            <a:xfrm>
              <a:off x="2920750" y="4662775"/>
              <a:ext cx="336675" cy="805625"/>
            </a:xfrm>
            <a:custGeom>
              <a:avLst/>
              <a:gdLst/>
              <a:ahLst/>
              <a:cxnLst/>
              <a:rect l="l" t="t" r="r" b="b"/>
              <a:pathLst>
                <a:path w="13467" h="32225" extrusionOk="0">
                  <a:moveTo>
                    <a:pt x="7601" y="1"/>
                  </a:moveTo>
                  <a:cubicBezTo>
                    <a:pt x="6199" y="1"/>
                    <a:pt x="4788" y="770"/>
                    <a:pt x="3602" y="2397"/>
                  </a:cubicBezTo>
                  <a:lnTo>
                    <a:pt x="1" y="32225"/>
                  </a:lnTo>
                  <a:lnTo>
                    <a:pt x="10283" y="32225"/>
                  </a:lnTo>
                  <a:lnTo>
                    <a:pt x="13466" y="5972"/>
                  </a:lnTo>
                  <a:cubicBezTo>
                    <a:pt x="12244" y="2127"/>
                    <a:pt x="9934" y="1"/>
                    <a:pt x="7601"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3" name="Google Shape;1113;p30"/>
            <p:cNvSpPr/>
            <p:nvPr/>
          </p:nvSpPr>
          <p:spPr>
            <a:xfrm>
              <a:off x="3288050" y="4767125"/>
              <a:ext cx="331450" cy="701275"/>
            </a:xfrm>
            <a:custGeom>
              <a:avLst/>
              <a:gdLst/>
              <a:ahLst/>
              <a:cxnLst/>
              <a:rect l="l" t="t" r="r" b="b"/>
              <a:pathLst>
                <a:path w="13258" h="28051" extrusionOk="0">
                  <a:moveTo>
                    <a:pt x="7788" y="1"/>
                  </a:moveTo>
                  <a:cubicBezTo>
                    <a:pt x="6134" y="1"/>
                    <a:pt x="4425" y="976"/>
                    <a:pt x="3028" y="2999"/>
                  </a:cubicBezTo>
                  <a:lnTo>
                    <a:pt x="1" y="28051"/>
                  </a:lnTo>
                  <a:lnTo>
                    <a:pt x="10491" y="28051"/>
                  </a:lnTo>
                  <a:lnTo>
                    <a:pt x="13258" y="5034"/>
                  </a:lnTo>
                  <a:cubicBezTo>
                    <a:pt x="12109" y="1737"/>
                    <a:pt x="9996" y="1"/>
                    <a:pt x="7788"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4" name="Google Shape;1114;p30"/>
            <p:cNvSpPr/>
            <p:nvPr/>
          </p:nvSpPr>
          <p:spPr>
            <a:xfrm>
              <a:off x="3661225" y="4813750"/>
              <a:ext cx="328825" cy="654650"/>
            </a:xfrm>
            <a:custGeom>
              <a:avLst/>
              <a:gdLst/>
              <a:ahLst/>
              <a:cxnLst/>
              <a:rect l="l" t="t" r="r" b="b"/>
              <a:pathLst>
                <a:path w="13153" h="26186" extrusionOk="0">
                  <a:moveTo>
                    <a:pt x="8225" y="1"/>
                  </a:moveTo>
                  <a:cubicBezTo>
                    <a:pt x="6344" y="1"/>
                    <a:pt x="4331" y="1230"/>
                    <a:pt x="2715" y="3717"/>
                  </a:cubicBezTo>
                  <a:lnTo>
                    <a:pt x="1" y="26186"/>
                  </a:lnTo>
                  <a:lnTo>
                    <a:pt x="10491" y="26186"/>
                  </a:lnTo>
                  <a:cubicBezTo>
                    <a:pt x="11378" y="18853"/>
                    <a:pt x="12266" y="11494"/>
                    <a:pt x="13153" y="4161"/>
                  </a:cubicBezTo>
                  <a:cubicBezTo>
                    <a:pt x="12089" y="1400"/>
                    <a:pt x="10232" y="1"/>
                    <a:pt x="8225"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5" name="Google Shape;1115;p30"/>
            <p:cNvSpPr/>
            <p:nvPr/>
          </p:nvSpPr>
          <p:spPr>
            <a:xfrm>
              <a:off x="4033750" y="4800750"/>
              <a:ext cx="328175" cy="667650"/>
            </a:xfrm>
            <a:custGeom>
              <a:avLst/>
              <a:gdLst/>
              <a:ahLst/>
              <a:cxnLst/>
              <a:rect l="l" t="t" r="r" b="b"/>
              <a:pathLst>
                <a:path w="13127" h="26706" extrusionOk="0">
                  <a:moveTo>
                    <a:pt x="8863" y="0"/>
                  </a:moveTo>
                  <a:cubicBezTo>
                    <a:pt x="6802" y="0"/>
                    <a:pt x="4493" y="1534"/>
                    <a:pt x="2688" y="4524"/>
                  </a:cubicBezTo>
                  <a:cubicBezTo>
                    <a:pt x="1775" y="11935"/>
                    <a:pt x="888" y="19321"/>
                    <a:pt x="0" y="26706"/>
                  </a:cubicBezTo>
                  <a:lnTo>
                    <a:pt x="10282" y="26706"/>
                  </a:lnTo>
                  <a:lnTo>
                    <a:pt x="13127" y="3376"/>
                  </a:lnTo>
                  <a:cubicBezTo>
                    <a:pt x="12191" y="1109"/>
                    <a:pt x="10616" y="0"/>
                    <a:pt x="8863"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6" name="Google Shape;1116;p30"/>
            <p:cNvSpPr/>
            <p:nvPr/>
          </p:nvSpPr>
          <p:spPr>
            <a:xfrm>
              <a:off x="4397775" y="4728375"/>
              <a:ext cx="289050" cy="740025"/>
            </a:xfrm>
            <a:custGeom>
              <a:avLst/>
              <a:gdLst/>
              <a:ahLst/>
              <a:cxnLst/>
              <a:rect l="l" t="t" r="r" b="b"/>
              <a:pathLst>
                <a:path w="11562" h="29601" extrusionOk="0">
                  <a:moveTo>
                    <a:pt x="9629" y="1"/>
                  </a:moveTo>
                  <a:cubicBezTo>
                    <a:pt x="7473" y="1"/>
                    <a:pt x="4915" y="1906"/>
                    <a:pt x="2924" y="5436"/>
                  </a:cubicBezTo>
                  <a:lnTo>
                    <a:pt x="1" y="29575"/>
                  </a:lnTo>
                  <a:lnTo>
                    <a:pt x="9160" y="29601"/>
                  </a:lnTo>
                  <a:lnTo>
                    <a:pt x="11561" y="608"/>
                  </a:lnTo>
                  <a:cubicBezTo>
                    <a:pt x="10981" y="200"/>
                    <a:pt x="10326" y="1"/>
                    <a:pt x="9629"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7" name="Google Shape;1117;p30"/>
            <p:cNvSpPr/>
            <p:nvPr/>
          </p:nvSpPr>
          <p:spPr>
            <a:xfrm>
              <a:off x="3603825" y="328800"/>
              <a:ext cx="1090825" cy="875100"/>
            </a:xfrm>
            <a:custGeom>
              <a:avLst/>
              <a:gdLst/>
              <a:ahLst/>
              <a:cxnLst/>
              <a:rect l="l" t="t" r="r" b="b"/>
              <a:pathLst>
                <a:path w="43633" h="35004" extrusionOk="0">
                  <a:moveTo>
                    <a:pt x="6681" y="0"/>
                  </a:moveTo>
                  <a:lnTo>
                    <a:pt x="0" y="24635"/>
                  </a:lnTo>
                  <a:cubicBezTo>
                    <a:pt x="5272" y="29828"/>
                    <a:pt x="12004" y="33273"/>
                    <a:pt x="19311" y="34525"/>
                  </a:cubicBezTo>
                  <a:cubicBezTo>
                    <a:pt x="21186" y="34826"/>
                    <a:pt x="23080" y="35004"/>
                    <a:pt x="24978" y="35004"/>
                  </a:cubicBezTo>
                  <a:cubicBezTo>
                    <a:pt x="25220" y="35004"/>
                    <a:pt x="25462" y="35001"/>
                    <a:pt x="25705" y="34995"/>
                  </a:cubicBezTo>
                  <a:cubicBezTo>
                    <a:pt x="26566" y="34995"/>
                    <a:pt x="27427" y="34943"/>
                    <a:pt x="28288" y="34864"/>
                  </a:cubicBezTo>
                  <a:cubicBezTo>
                    <a:pt x="32516" y="34499"/>
                    <a:pt x="36639" y="33377"/>
                    <a:pt x="40475" y="31576"/>
                  </a:cubicBezTo>
                  <a:cubicBezTo>
                    <a:pt x="41545" y="31054"/>
                    <a:pt x="42589" y="30506"/>
                    <a:pt x="43632" y="29906"/>
                  </a:cubicBezTo>
                  <a:lnTo>
                    <a:pt x="43032" y="4384"/>
                  </a:lnTo>
                  <a:lnTo>
                    <a:pt x="6681" y="0"/>
                  </a:lnTo>
                  <a:close/>
                </a:path>
              </a:pathLst>
            </a:custGeom>
            <a:solidFill>
              <a:schemeClr val="lt2"/>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8" name="Google Shape;1118;p30"/>
            <p:cNvSpPr/>
            <p:nvPr/>
          </p:nvSpPr>
          <p:spPr>
            <a:xfrm>
              <a:off x="4288825" y="401200"/>
              <a:ext cx="326875" cy="799225"/>
            </a:xfrm>
            <a:custGeom>
              <a:avLst/>
              <a:gdLst/>
              <a:ahLst/>
              <a:cxnLst/>
              <a:rect l="l" t="t" r="r" b="b"/>
              <a:pathLst>
                <a:path w="13075" h="31969" extrusionOk="0">
                  <a:moveTo>
                    <a:pt x="3445" y="1"/>
                  </a:moveTo>
                  <a:lnTo>
                    <a:pt x="1" y="1306"/>
                  </a:lnTo>
                  <a:lnTo>
                    <a:pt x="888" y="31968"/>
                  </a:lnTo>
                  <a:cubicBezTo>
                    <a:pt x="5116" y="31603"/>
                    <a:pt x="9239" y="30481"/>
                    <a:pt x="13075" y="28680"/>
                  </a:cubicBezTo>
                  <a:lnTo>
                    <a:pt x="9630" y="758"/>
                  </a:lnTo>
                  <a:lnTo>
                    <a:pt x="3445" y="1"/>
                  </a:lnTo>
                  <a:close/>
                </a:path>
              </a:pathLst>
            </a:custGeom>
            <a:solidFill>
              <a:srgbClr val="EEAD51"/>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19" name="Google Shape;1119;p30"/>
            <p:cNvSpPr/>
            <p:nvPr/>
          </p:nvSpPr>
          <p:spPr>
            <a:xfrm>
              <a:off x="3761050" y="238000"/>
              <a:ext cx="918600" cy="300250"/>
            </a:xfrm>
            <a:custGeom>
              <a:avLst/>
              <a:gdLst/>
              <a:ahLst/>
              <a:cxnLst/>
              <a:rect l="l" t="t" r="r" b="b"/>
              <a:pathLst>
                <a:path w="36744" h="12010" extrusionOk="0">
                  <a:moveTo>
                    <a:pt x="15619" y="1"/>
                  </a:moveTo>
                  <a:cubicBezTo>
                    <a:pt x="12310" y="1"/>
                    <a:pt x="8982" y="544"/>
                    <a:pt x="5767" y="1649"/>
                  </a:cubicBezTo>
                  <a:lnTo>
                    <a:pt x="0" y="3580"/>
                  </a:lnTo>
                  <a:lnTo>
                    <a:pt x="3393" y="6033"/>
                  </a:lnTo>
                  <a:cubicBezTo>
                    <a:pt x="8848" y="10006"/>
                    <a:pt x="15104" y="12009"/>
                    <a:pt x="21454" y="12009"/>
                  </a:cubicBezTo>
                  <a:cubicBezTo>
                    <a:pt x="26616" y="12009"/>
                    <a:pt x="31840" y="10685"/>
                    <a:pt x="36743" y="8016"/>
                  </a:cubicBezTo>
                  <a:lnTo>
                    <a:pt x="32803" y="5355"/>
                  </a:lnTo>
                  <a:cubicBezTo>
                    <a:pt x="27686" y="1826"/>
                    <a:pt x="21685" y="1"/>
                    <a:pt x="15619"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0" name="Google Shape;1120;p30"/>
            <p:cNvSpPr/>
            <p:nvPr/>
          </p:nvSpPr>
          <p:spPr>
            <a:xfrm>
              <a:off x="3907175" y="307400"/>
              <a:ext cx="634825" cy="161425"/>
            </a:xfrm>
            <a:custGeom>
              <a:avLst/>
              <a:gdLst/>
              <a:ahLst/>
              <a:cxnLst/>
              <a:rect l="l" t="t" r="r" b="b"/>
              <a:pathLst>
                <a:path w="25393" h="6457" extrusionOk="0">
                  <a:moveTo>
                    <a:pt x="9679" y="0"/>
                  </a:moveTo>
                  <a:cubicBezTo>
                    <a:pt x="6592" y="0"/>
                    <a:pt x="3489" y="506"/>
                    <a:pt x="497" y="1535"/>
                  </a:cubicBezTo>
                  <a:lnTo>
                    <a:pt x="1" y="1691"/>
                  </a:lnTo>
                  <a:cubicBezTo>
                    <a:pt x="2010" y="2996"/>
                    <a:pt x="4150" y="4066"/>
                    <a:pt x="6394" y="4875"/>
                  </a:cubicBezTo>
                  <a:cubicBezTo>
                    <a:pt x="8325" y="5554"/>
                    <a:pt x="10309" y="6023"/>
                    <a:pt x="12344" y="6258"/>
                  </a:cubicBezTo>
                  <a:cubicBezTo>
                    <a:pt x="13465" y="6391"/>
                    <a:pt x="14589" y="6457"/>
                    <a:pt x="15712" y="6457"/>
                  </a:cubicBezTo>
                  <a:cubicBezTo>
                    <a:pt x="18563" y="6457"/>
                    <a:pt x="21398" y="6031"/>
                    <a:pt x="24113" y="5188"/>
                  </a:cubicBezTo>
                  <a:cubicBezTo>
                    <a:pt x="24531" y="5058"/>
                    <a:pt x="24974" y="4927"/>
                    <a:pt x="25392" y="4771"/>
                  </a:cubicBezTo>
                  <a:cubicBezTo>
                    <a:pt x="20687" y="1623"/>
                    <a:pt x="15208" y="0"/>
                    <a:pt x="9679" y="0"/>
                  </a:cubicBezTo>
                  <a:close/>
                </a:path>
              </a:pathLst>
            </a:custGeom>
            <a:solidFill>
              <a:srgbClr val="AD7D3C"/>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1" name="Google Shape;1121;p30"/>
            <p:cNvSpPr/>
            <p:nvPr/>
          </p:nvSpPr>
          <p:spPr>
            <a:xfrm>
              <a:off x="4078975" y="760750"/>
              <a:ext cx="257500" cy="443000"/>
            </a:xfrm>
            <a:custGeom>
              <a:avLst/>
              <a:gdLst/>
              <a:ahLst/>
              <a:cxnLst/>
              <a:rect l="l" t="t" r="r" b="b"/>
              <a:pathLst>
                <a:path w="10300" h="17720" extrusionOk="0">
                  <a:moveTo>
                    <a:pt x="5003" y="0"/>
                  </a:moveTo>
                  <a:cubicBezTo>
                    <a:pt x="486" y="0"/>
                    <a:pt x="1" y="9759"/>
                    <a:pt x="305" y="17221"/>
                  </a:cubicBezTo>
                  <a:cubicBezTo>
                    <a:pt x="2269" y="17560"/>
                    <a:pt x="4255" y="17720"/>
                    <a:pt x="6242" y="17720"/>
                  </a:cubicBezTo>
                  <a:cubicBezTo>
                    <a:pt x="6394" y="17720"/>
                    <a:pt x="6547" y="17719"/>
                    <a:pt x="6699" y="17717"/>
                  </a:cubicBezTo>
                  <a:cubicBezTo>
                    <a:pt x="8708" y="10332"/>
                    <a:pt x="10300" y="624"/>
                    <a:pt x="5394" y="24"/>
                  </a:cubicBezTo>
                  <a:cubicBezTo>
                    <a:pt x="5260" y="8"/>
                    <a:pt x="5130" y="0"/>
                    <a:pt x="5003"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2" name="Google Shape;1122;p30"/>
            <p:cNvSpPr/>
            <p:nvPr/>
          </p:nvSpPr>
          <p:spPr>
            <a:xfrm>
              <a:off x="3391700" y="1620600"/>
              <a:ext cx="259775" cy="487300"/>
            </a:xfrm>
            <a:custGeom>
              <a:avLst/>
              <a:gdLst/>
              <a:ahLst/>
              <a:cxnLst/>
              <a:rect l="l" t="t" r="r" b="b"/>
              <a:pathLst>
                <a:path w="10391" h="19492" extrusionOk="0">
                  <a:moveTo>
                    <a:pt x="4406" y="0"/>
                  </a:moveTo>
                  <a:cubicBezTo>
                    <a:pt x="298" y="0"/>
                    <a:pt x="0" y="10154"/>
                    <a:pt x="317" y="17665"/>
                  </a:cubicBezTo>
                  <a:cubicBezTo>
                    <a:pt x="2274" y="18318"/>
                    <a:pt x="4258" y="18918"/>
                    <a:pt x="6241" y="19492"/>
                  </a:cubicBezTo>
                  <a:cubicBezTo>
                    <a:pt x="8329" y="12185"/>
                    <a:pt x="10390" y="1642"/>
                    <a:pt x="5328" y="155"/>
                  </a:cubicBezTo>
                  <a:cubicBezTo>
                    <a:pt x="5001" y="50"/>
                    <a:pt x="4694" y="0"/>
                    <a:pt x="4406"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3" name="Google Shape;1123;p30"/>
            <p:cNvSpPr/>
            <p:nvPr/>
          </p:nvSpPr>
          <p:spPr>
            <a:xfrm>
              <a:off x="3765350" y="1714300"/>
              <a:ext cx="264500" cy="475800"/>
            </a:xfrm>
            <a:custGeom>
              <a:avLst/>
              <a:gdLst/>
              <a:ahLst/>
              <a:cxnLst/>
              <a:rect l="l" t="t" r="r" b="b"/>
              <a:pathLst>
                <a:path w="10580" h="19032" extrusionOk="0">
                  <a:moveTo>
                    <a:pt x="4803" y="1"/>
                  </a:moveTo>
                  <a:cubicBezTo>
                    <a:pt x="297" y="1"/>
                    <a:pt x="0" y="10383"/>
                    <a:pt x="350" y="17936"/>
                  </a:cubicBezTo>
                  <a:cubicBezTo>
                    <a:pt x="2360" y="18353"/>
                    <a:pt x="4369" y="18719"/>
                    <a:pt x="6378" y="19032"/>
                  </a:cubicBezTo>
                  <a:cubicBezTo>
                    <a:pt x="8492" y="11595"/>
                    <a:pt x="10580" y="974"/>
                    <a:pt x="5413" y="60"/>
                  </a:cubicBezTo>
                  <a:cubicBezTo>
                    <a:pt x="5201" y="20"/>
                    <a:pt x="4998" y="1"/>
                    <a:pt x="4803"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4" name="Google Shape;1124;p30"/>
            <p:cNvSpPr/>
            <p:nvPr/>
          </p:nvSpPr>
          <p:spPr>
            <a:xfrm>
              <a:off x="4145475" y="1762550"/>
              <a:ext cx="268000" cy="464100"/>
            </a:xfrm>
            <a:custGeom>
              <a:avLst/>
              <a:gdLst/>
              <a:ahLst/>
              <a:cxnLst/>
              <a:rect l="l" t="t" r="r" b="b"/>
              <a:pathLst>
                <a:path w="10720" h="18564" extrusionOk="0">
                  <a:moveTo>
                    <a:pt x="5248" y="0"/>
                  </a:moveTo>
                  <a:cubicBezTo>
                    <a:pt x="322" y="0"/>
                    <a:pt x="0" y="10601"/>
                    <a:pt x="385" y="18198"/>
                  </a:cubicBezTo>
                  <a:cubicBezTo>
                    <a:pt x="2421" y="18381"/>
                    <a:pt x="4456" y="18485"/>
                    <a:pt x="6518" y="18563"/>
                  </a:cubicBezTo>
                  <a:cubicBezTo>
                    <a:pt x="8631" y="10995"/>
                    <a:pt x="10719" y="270"/>
                    <a:pt x="5500" y="9"/>
                  </a:cubicBezTo>
                  <a:cubicBezTo>
                    <a:pt x="5415" y="3"/>
                    <a:pt x="5331" y="0"/>
                    <a:pt x="5248"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5" name="Google Shape;1125;p30"/>
            <p:cNvSpPr/>
            <p:nvPr/>
          </p:nvSpPr>
          <p:spPr>
            <a:xfrm>
              <a:off x="4530875" y="1763200"/>
              <a:ext cx="269050" cy="464100"/>
            </a:xfrm>
            <a:custGeom>
              <a:avLst/>
              <a:gdLst/>
              <a:ahLst/>
              <a:cxnLst/>
              <a:rect l="l" t="t" r="r" b="b"/>
              <a:pathLst>
                <a:path w="10762" h="18564" extrusionOk="0">
                  <a:moveTo>
                    <a:pt x="5789" y="0"/>
                  </a:moveTo>
                  <a:cubicBezTo>
                    <a:pt x="5705" y="0"/>
                    <a:pt x="5620" y="3"/>
                    <a:pt x="5533" y="9"/>
                  </a:cubicBezTo>
                  <a:cubicBezTo>
                    <a:pt x="340" y="244"/>
                    <a:pt x="0" y="10969"/>
                    <a:pt x="418" y="18563"/>
                  </a:cubicBezTo>
                  <a:cubicBezTo>
                    <a:pt x="2453" y="18485"/>
                    <a:pt x="4541" y="18355"/>
                    <a:pt x="6603" y="18198"/>
                  </a:cubicBezTo>
                  <a:cubicBezTo>
                    <a:pt x="8707" y="10601"/>
                    <a:pt x="10761" y="0"/>
                    <a:pt x="5789"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6" name="Google Shape;1126;p30"/>
            <p:cNvSpPr/>
            <p:nvPr/>
          </p:nvSpPr>
          <p:spPr>
            <a:xfrm>
              <a:off x="3096900" y="2145075"/>
              <a:ext cx="1789550" cy="355000"/>
            </a:xfrm>
            <a:custGeom>
              <a:avLst/>
              <a:gdLst/>
              <a:ahLst/>
              <a:cxnLst/>
              <a:rect l="l" t="t" r="r" b="b"/>
              <a:pathLst>
                <a:path w="71582" h="14200" extrusionOk="0">
                  <a:moveTo>
                    <a:pt x="627" y="0"/>
                  </a:moveTo>
                  <a:lnTo>
                    <a:pt x="1" y="3993"/>
                  </a:lnTo>
                  <a:cubicBezTo>
                    <a:pt x="11196" y="8664"/>
                    <a:pt x="22965" y="11796"/>
                    <a:pt x="35021" y="13257"/>
                  </a:cubicBezTo>
                  <a:cubicBezTo>
                    <a:pt x="39745" y="13805"/>
                    <a:pt x="44494" y="14118"/>
                    <a:pt x="49244" y="14196"/>
                  </a:cubicBezTo>
                  <a:cubicBezTo>
                    <a:pt x="49576" y="14199"/>
                    <a:pt x="49909" y="14200"/>
                    <a:pt x="50241" y="14200"/>
                  </a:cubicBezTo>
                  <a:cubicBezTo>
                    <a:pt x="53923" y="14200"/>
                    <a:pt x="57588" y="14066"/>
                    <a:pt x="61274" y="13779"/>
                  </a:cubicBezTo>
                  <a:cubicBezTo>
                    <a:pt x="64588" y="13518"/>
                    <a:pt x="67902" y="13127"/>
                    <a:pt x="71242" y="12605"/>
                  </a:cubicBezTo>
                  <a:lnTo>
                    <a:pt x="71582" y="8560"/>
                  </a:lnTo>
                  <a:lnTo>
                    <a:pt x="71582" y="8560"/>
                  </a:lnTo>
                  <a:cubicBezTo>
                    <a:pt x="68189" y="9134"/>
                    <a:pt x="64797" y="9551"/>
                    <a:pt x="61404" y="9838"/>
                  </a:cubicBezTo>
                  <a:cubicBezTo>
                    <a:pt x="57941" y="10112"/>
                    <a:pt x="54459" y="10266"/>
                    <a:pt x="50991" y="10266"/>
                  </a:cubicBezTo>
                  <a:cubicBezTo>
                    <a:pt x="50487" y="10266"/>
                    <a:pt x="49982" y="10263"/>
                    <a:pt x="49478" y="10256"/>
                  </a:cubicBezTo>
                  <a:cubicBezTo>
                    <a:pt x="32673" y="10073"/>
                    <a:pt x="16076" y="6603"/>
                    <a:pt x="627"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7" name="Google Shape;1127;p30"/>
            <p:cNvSpPr/>
            <p:nvPr/>
          </p:nvSpPr>
          <p:spPr>
            <a:xfrm>
              <a:off x="2981425" y="2543025"/>
              <a:ext cx="121375" cy="445625"/>
            </a:xfrm>
            <a:custGeom>
              <a:avLst/>
              <a:gdLst/>
              <a:ahLst/>
              <a:cxnLst/>
              <a:rect l="l" t="t" r="r" b="b"/>
              <a:pathLst>
                <a:path w="4855" h="17825" extrusionOk="0">
                  <a:moveTo>
                    <a:pt x="2715" y="1"/>
                  </a:moveTo>
                  <a:lnTo>
                    <a:pt x="1" y="17172"/>
                  </a:lnTo>
                  <a:cubicBezTo>
                    <a:pt x="497" y="17381"/>
                    <a:pt x="1019" y="17589"/>
                    <a:pt x="1514" y="17824"/>
                  </a:cubicBezTo>
                  <a:cubicBezTo>
                    <a:pt x="3211" y="11953"/>
                    <a:pt x="4855" y="3915"/>
                    <a:pt x="2715"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8" name="Google Shape;1128;p30"/>
            <p:cNvSpPr/>
            <p:nvPr/>
          </p:nvSpPr>
          <p:spPr>
            <a:xfrm>
              <a:off x="3231850" y="2628550"/>
              <a:ext cx="259775" cy="487300"/>
            </a:xfrm>
            <a:custGeom>
              <a:avLst/>
              <a:gdLst/>
              <a:ahLst/>
              <a:cxnLst/>
              <a:rect l="l" t="t" r="r" b="b"/>
              <a:pathLst>
                <a:path w="10391" h="19492" extrusionOk="0">
                  <a:moveTo>
                    <a:pt x="4411" y="1"/>
                  </a:moveTo>
                  <a:cubicBezTo>
                    <a:pt x="322" y="1"/>
                    <a:pt x="1" y="10155"/>
                    <a:pt x="318" y="17665"/>
                  </a:cubicBezTo>
                  <a:cubicBezTo>
                    <a:pt x="2301" y="18318"/>
                    <a:pt x="4284" y="18918"/>
                    <a:pt x="6268" y="19492"/>
                  </a:cubicBezTo>
                  <a:cubicBezTo>
                    <a:pt x="8355" y="12185"/>
                    <a:pt x="10391" y="1642"/>
                    <a:pt x="5328" y="155"/>
                  </a:cubicBezTo>
                  <a:cubicBezTo>
                    <a:pt x="5003" y="51"/>
                    <a:pt x="4698" y="1"/>
                    <a:pt x="4411"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29" name="Google Shape;1129;p30"/>
            <p:cNvSpPr/>
            <p:nvPr/>
          </p:nvSpPr>
          <p:spPr>
            <a:xfrm>
              <a:off x="3605500" y="2722900"/>
              <a:ext cx="264525" cy="475825"/>
            </a:xfrm>
            <a:custGeom>
              <a:avLst/>
              <a:gdLst/>
              <a:ahLst/>
              <a:cxnLst/>
              <a:rect l="l" t="t" r="r" b="b"/>
              <a:pathLst>
                <a:path w="10581" h="19033" extrusionOk="0">
                  <a:moveTo>
                    <a:pt x="4805" y="1"/>
                  </a:moveTo>
                  <a:cubicBezTo>
                    <a:pt x="322" y="1"/>
                    <a:pt x="1" y="10357"/>
                    <a:pt x="351" y="17910"/>
                  </a:cubicBezTo>
                  <a:cubicBezTo>
                    <a:pt x="2360" y="18328"/>
                    <a:pt x="4370" y="18693"/>
                    <a:pt x="6405" y="19032"/>
                  </a:cubicBezTo>
                  <a:cubicBezTo>
                    <a:pt x="8493" y="11595"/>
                    <a:pt x="10580" y="948"/>
                    <a:pt x="5413" y="60"/>
                  </a:cubicBezTo>
                  <a:cubicBezTo>
                    <a:pt x="5202" y="20"/>
                    <a:pt x="5000" y="1"/>
                    <a:pt x="4805"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0" name="Google Shape;1130;p30"/>
            <p:cNvSpPr/>
            <p:nvPr/>
          </p:nvSpPr>
          <p:spPr>
            <a:xfrm>
              <a:off x="3985650" y="2770450"/>
              <a:ext cx="268625" cy="464150"/>
            </a:xfrm>
            <a:custGeom>
              <a:avLst/>
              <a:gdLst/>
              <a:ahLst/>
              <a:cxnLst/>
              <a:rect l="l" t="t" r="r" b="b"/>
              <a:pathLst>
                <a:path w="10745" h="18566" extrusionOk="0">
                  <a:moveTo>
                    <a:pt x="5231" y="1"/>
                  </a:moveTo>
                  <a:cubicBezTo>
                    <a:pt x="321" y="1"/>
                    <a:pt x="0" y="10612"/>
                    <a:pt x="385" y="18200"/>
                  </a:cubicBezTo>
                  <a:cubicBezTo>
                    <a:pt x="2420" y="18383"/>
                    <a:pt x="4482" y="18513"/>
                    <a:pt x="6517" y="18565"/>
                  </a:cubicBezTo>
                  <a:cubicBezTo>
                    <a:pt x="8657" y="10998"/>
                    <a:pt x="10745" y="272"/>
                    <a:pt x="5500" y="11"/>
                  </a:cubicBezTo>
                  <a:cubicBezTo>
                    <a:pt x="5409" y="4"/>
                    <a:pt x="5319" y="1"/>
                    <a:pt x="5231"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1" name="Google Shape;1131;p30"/>
            <p:cNvSpPr/>
            <p:nvPr/>
          </p:nvSpPr>
          <p:spPr>
            <a:xfrm>
              <a:off x="4371025" y="2771150"/>
              <a:ext cx="269700" cy="464100"/>
            </a:xfrm>
            <a:custGeom>
              <a:avLst/>
              <a:gdLst/>
              <a:ahLst/>
              <a:cxnLst/>
              <a:rect l="l" t="t" r="r" b="b"/>
              <a:pathLst>
                <a:path w="10788" h="18564" extrusionOk="0">
                  <a:moveTo>
                    <a:pt x="5815" y="0"/>
                  </a:moveTo>
                  <a:cubicBezTo>
                    <a:pt x="5732" y="0"/>
                    <a:pt x="5647" y="3"/>
                    <a:pt x="5559" y="9"/>
                  </a:cubicBezTo>
                  <a:cubicBezTo>
                    <a:pt x="340" y="244"/>
                    <a:pt x="1" y="10970"/>
                    <a:pt x="418" y="18564"/>
                  </a:cubicBezTo>
                  <a:cubicBezTo>
                    <a:pt x="2480" y="18485"/>
                    <a:pt x="4542" y="18355"/>
                    <a:pt x="6603" y="18198"/>
                  </a:cubicBezTo>
                  <a:cubicBezTo>
                    <a:pt x="8708" y="10601"/>
                    <a:pt x="10787" y="0"/>
                    <a:pt x="5815"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2" name="Google Shape;1132;p30"/>
            <p:cNvSpPr/>
            <p:nvPr/>
          </p:nvSpPr>
          <p:spPr>
            <a:xfrm>
              <a:off x="4761175" y="2746575"/>
              <a:ext cx="92650" cy="452150"/>
            </a:xfrm>
            <a:custGeom>
              <a:avLst/>
              <a:gdLst/>
              <a:ahLst/>
              <a:cxnLst/>
              <a:rect l="l" t="t" r="r" b="b"/>
              <a:pathLst>
                <a:path w="3706" h="18086" extrusionOk="0">
                  <a:moveTo>
                    <a:pt x="3706" y="1"/>
                  </a:moveTo>
                  <a:lnTo>
                    <a:pt x="3706" y="1"/>
                  </a:lnTo>
                  <a:cubicBezTo>
                    <a:pt x="209" y="2741"/>
                    <a:pt x="0" y="11613"/>
                    <a:pt x="339" y="18085"/>
                  </a:cubicBezTo>
                  <a:cubicBezTo>
                    <a:pt x="966" y="17981"/>
                    <a:pt x="1592" y="17902"/>
                    <a:pt x="2218" y="17772"/>
                  </a:cubicBezTo>
                  <a:lnTo>
                    <a:pt x="3706" y="1"/>
                  </a:ln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3" name="Google Shape;1133;p30"/>
            <p:cNvSpPr/>
            <p:nvPr/>
          </p:nvSpPr>
          <p:spPr>
            <a:xfrm>
              <a:off x="2939025" y="3141925"/>
              <a:ext cx="1863275" cy="370075"/>
            </a:xfrm>
            <a:custGeom>
              <a:avLst/>
              <a:gdLst/>
              <a:ahLst/>
              <a:cxnLst/>
              <a:rect l="l" t="t" r="r" b="b"/>
              <a:pathLst>
                <a:path w="74531" h="14803" extrusionOk="0">
                  <a:moveTo>
                    <a:pt x="627" y="1"/>
                  </a:moveTo>
                  <a:lnTo>
                    <a:pt x="1" y="4020"/>
                  </a:lnTo>
                  <a:cubicBezTo>
                    <a:pt x="11613" y="9030"/>
                    <a:pt x="23878" y="12344"/>
                    <a:pt x="36430" y="13858"/>
                  </a:cubicBezTo>
                  <a:cubicBezTo>
                    <a:pt x="41616" y="14488"/>
                    <a:pt x="46824" y="14803"/>
                    <a:pt x="52055" y="14803"/>
                  </a:cubicBezTo>
                  <a:cubicBezTo>
                    <a:pt x="52457" y="14803"/>
                    <a:pt x="52860" y="14801"/>
                    <a:pt x="53262" y="14797"/>
                  </a:cubicBezTo>
                  <a:cubicBezTo>
                    <a:pt x="57542" y="14771"/>
                    <a:pt x="61848" y="14536"/>
                    <a:pt x="66153" y="14067"/>
                  </a:cubicBezTo>
                  <a:cubicBezTo>
                    <a:pt x="68841" y="13779"/>
                    <a:pt x="71503" y="13414"/>
                    <a:pt x="74191" y="12970"/>
                  </a:cubicBezTo>
                  <a:lnTo>
                    <a:pt x="74530" y="8926"/>
                  </a:lnTo>
                  <a:lnTo>
                    <a:pt x="74530" y="8926"/>
                  </a:lnTo>
                  <a:cubicBezTo>
                    <a:pt x="71790" y="9421"/>
                    <a:pt x="69050" y="9813"/>
                    <a:pt x="66284" y="10126"/>
                  </a:cubicBezTo>
                  <a:cubicBezTo>
                    <a:pt x="62030" y="10596"/>
                    <a:pt x="57751" y="10857"/>
                    <a:pt x="53471" y="10883"/>
                  </a:cubicBezTo>
                  <a:cubicBezTo>
                    <a:pt x="53043" y="10887"/>
                    <a:pt x="52616" y="10889"/>
                    <a:pt x="52189" y="10889"/>
                  </a:cubicBezTo>
                  <a:cubicBezTo>
                    <a:pt x="34435" y="10889"/>
                    <a:pt x="16859" y="7187"/>
                    <a:pt x="627"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4" name="Google Shape;1134;p30"/>
            <p:cNvSpPr/>
            <p:nvPr/>
          </p:nvSpPr>
          <p:spPr>
            <a:xfrm>
              <a:off x="2823550" y="3516400"/>
              <a:ext cx="176825" cy="484775"/>
            </a:xfrm>
            <a:custGeom>
              <a:avLst/>
              <a:gdLst/>
              <a:ahLst/>
              <a:cxnLst/>
              <a:rect l="l" t="t" r="r" b="b"/>
              <a:pathLst>
                <a:path w="7073" h="19391" extrusionOk="0">
                  <a:moveTo>
                    <a:pt x="2871" y="1"/>
                  </a:moveTo>
                  <a:lnTo>
                    <a:pt x="1" y="18059"/>
                  </a:lnTo>
                  <a:cubicBezTo>
                    <a:pt x="1044" y="18529"/>
                    <a:pt x="2088" y="18973"/>
                    <a:pt x="3132" y="19390"/>
                  </a:cubicBezTo>
                  <a:cubicBezTo>
                    <a:pt x="5115" y="12527"/>
                    <a:pt x="7073" y="2663"/>
                    <a:pt x="2871"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5" name="Google Shape;1135;p30"/>
            <p:cNvSpPr/>
            <p:nvPr/>
          </p:nvSpPr>
          <p:spPr>
            <a:xfrm>
              <a:off x="3114425" y="3641200"/>
              <a:ext cx="260425" cy="487825"/>
            </a:xfrm>
            <a:custGeom>
              <a:avLst/>
              <a:gdLst/>
              <a:ahLst/>
              <a:cxnLst/>
              <a:rect l="l" t="t" r="r" b="b"/>
              <a:pathLst>
                <a:path w="10417" h="19513" extrusionOk="0">
                  <a:moveTo>
                    <a:pt x="4424" y="0"/>
                  </a:moveTo>
                  <a:cubicBezTo>
                    <a:pt x="322" y="0"/>
                    <a:pt x="0" y="10168"/>
                    <a:pt x="318" y="17686"/>
                  </a:cubicBezTo>
                  <a:cubicBezTo>
                    <a:pt x="2301" y="18339"/>
                    <a:pt x="4284" y="18939"/>
                    <a:pt x="6267" y="19513"/>
                  </a:cubicBezTo>
                  <a:cubicBezTo>
                    <a:pt x="8355" y="12206"/>
                    <a:pt x="10417" y="1663"/>
                    <a:pt x="5328" y="150"/>
                  </a:cubicBezTo>
                  <a:cubicBezTo>
                    <a:pt x="5008" y="49"/>
                    <a:pt x="4707" y="0"/>
                    <a:pt x="4424"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6" name="Google Shape;1136;p30"/>
            <p:cNvSpPr/>
            <p:nvPr/>
          </p:nvSpPr>
          <p:spPr>
            <a:xfrm>
              <a:off x="3488075" y="3735425"/>
              <a:ext cx="264525" cy="475800"/>
            </a:xfrm>
            <a:custGeom>
              <a:avLst/>
              <a:gdLst/>
              <a:ahLst/>
              <a:cxnLst/>
              <a:rect l="l" t="t" r="r" b="b"/>
              <a:pathLst>
                <a:path w="10581" h="19032" extrusionOk="0">
                  <a:moveTo>
                    <a:pt x="4828" y="0"/>
                  </a:moveTo>
                  <a:cubicBezTo>
                    <a:pt x="321" y="0"/>
                    <a:pt x="0" y="10358"/>
                    <a:pt x="351" y="17936"/>
                  </a:cubicBezTo>
                  <a:cubicBezTo>
                    <a:pt x="2360" y="18353"/>
                    <a:pt x="4369" y="18719"/>
                    <a:pt x="6405" y="19032"/>
                  </a:cubicBezTo>
                  <a:cubicBezTo>
                    <a:pt x="8519" y="11595"/>
                    <a:pt x="10580" y="948"/>
                    <a:pt x="5439" y="60"/>
                  </a:cubicBezTo>
                  <a:cubicBezTo>
                    <a:pt x="5227" y="20"/>
                    <a:pt x="5023" y="0"/>
                    <a:pt x="4828"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7" name="Google Shape;1137;p30"/>
            <p:cNvSpPr/>
            <p:nvPr/>
          </p:nvSpPr>
          <p:spPr>
            <a:xfrm>
              <a:off x="3868200" y="3783625"/>
              <a:ext cx="268650" cy="464150"/>
            </a:xfrm>
            <a:custGeom>
              <a:avLst/>
              <a:gdLst/>
              <a:ahLst/>
              <a:cxnLst/>
              <a:rect l="l" t="t" r="r" b="b"/>
              <a:pathLst>
                <a:path w="10746" h="18566" extrusionOk="0">
                  <a:moveTo>
                    <a:pt x="5233" y="1"/>
                  </a:moveTo>
                  <a:cubicBezTo>
                    <a:pt x="347" y="1"/>
                    <a:pt x="1" y="10612"/>
                    <a:pt x="385" y="18200"/>
                  </a:cubicBezTo>
                  <a:cubicBezTo>
                    <a:pt x="2421" y="18357"/>
                    <a:pt x="4483" y="18487"/>
                    <a:pt x="6544" y="18565"/>
                  </a:cubicBezTo>
                  <a:cubicBezTo>
                    <a:pt x="8658" y="10998"/>
                    <a:pt x="10746" y="272"/>
                    <a:pt x="5500" y="11"/>
                  </a:cubicBezTo>
                  <a:cubicBezTo>
                    <a:pt x="5410" y="4"/>
                    <a:pt x="5321" y="1"/>
                    <a:pt x="5233"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8" name="Google Shape;1138;p30"/>
            <p:cNvSpPr/>
            <p:nvPr/>
          </p:nvSpPr>
          <p:spPr>
            <a:xfrm>
              <a:off x="4253600" y="3784325"/>
              <a:ext cx="269050" cy="463450"/>
            </a:xfrm>
            <a:custGeom>
              <a:avLst/>
              <a:gdLst/>
              <a:ahLst/>
              <a:cxnLst/>
              <a:rect l="l" t="t" r="r" b="b"/>
              <a:pathLst>
                <a:path w="10762" h="18538" extrusionOk="0">
                  <a:moveTo>
                    <a:pt x="5789" y="0"/>
                  </a:moveTo>
                  <a:cubicBezTo>
                    <a:pt x="5706" y="0"/>
                    <a:pt x="5620" y="3"/>
                    <a:pt x="5533" y="9"/>
                  </a:cubicBezTo>
                  <a:cubicBezTo>
                    <a:pt x="340" y="244"/>
                    <a:pt x="1" y="10970"/>
                    <a:pt x="418" y="18537"/>
                  </a:cubicBezTo>
                  <a:cubicBezTo>
                    <a:pt x="2480" y="18485"/>
                    <a:pt x="4541" y="18355"/>
                    <a:pt x="6603" y="18198"/>
                  </a:cubicBezTo>
                  <a:cubicBezTo>
                    <a:pt x="8707" y="10601"/>
                    <a:pt x="10762" y="0"/>
                    <a:pt x="5789"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39" name="Google Shape;1139;p30"/>
            <p:cNvSpPr/>
            <p:nvPr/>
          </p:nvSpPr>
          <p:spPr>
            <a:xfrm>
              <a:off x="4643075" y="3742150"/>
              <a:ext cx="127900" cy="469750"/>
            </a:xfrm>
            <a:custGeom>
              <a:avLst/>
              <a:gdLst/>
              <a:ahLst/>
              <a:cxnLst/>
              <a:rect l="l" t="t" r="r" b="b"/>
              <a:pathLst>
                <a:path w="5116" h="18790" extrusionOk="0">
                  <a:moveTo>
                    <a:pt x="5116" y="0"/>
                  </a:moveTo>
                  <a:lnTo>
                    <a:pt x="5116" y="0"/>
                  </a:lnTo>
                  <a:cubicBezTo>
                    <a:pt x="288" y="1357"/>
                    <a:pt x="1" y="11561"/>
                    <a:pt x="392" y="18789"/>
                  </a:cubicBezTo>
                  <a:cubicBezTo>
                    <a:pt x="1436" y="18606"/>
                    <a:pt x="2506" y="18450"/>
                    <a:pt x="3576" y="18267"/>
                  </a:cubicBezTo>
                  <a:lnTo>
                    <a:pt x="5116" y="0"/>
                  </a:ln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40" name="Google Shape;1140;p30"/>
            <p:cNvSpPr/>
            <p:nvPr/>
          </p:nvSpPr>
          <p:spPr>
            <a:xfrm>
              <a:off x="2781150" y="4138800"/>
              <a:ext cx="1937625" cy="386200"/>
            </a:xfrm>
            <a:custGeom>
              <a:avLst/>
              <a:gdLst/>
              <a:ahLst/>
              <a:cxnLst/>
              <a:rect l="l" t="t" r="r" b="b"/>
              <a:pathLst>
                <a:path w="77505" h="15448" extrusionOk="0">
                  <a:moveTo>
                    <a:pt x="627" y="0"/>
                  </a:moveTo>
                  <a:lnTo>
                    <a:pt x="0" y="3993"/>
                  </a:lnTo>
                  <a:cubicBezTo>
                    <a:pt x="16868" y="11558"/>
                    <a:pt x="35136" y="15448"/>
                    <a:pt x="53599" y="15448"/>
                  </a:cubicBezTo>
                  <a:cubicBezTo>
                    <a:pt x="54817" y="15448"/>
                    <a:pt x="56036" y="15431"/>
                    <a:pt x="57255" y="15397"/>
                  </a:cubicBezTo>
                  <a:cubicBezTo>
                    <a:pt x="61847" y="15266"/>
                    <a:pt x="66466" y="14901"/>
                    <a:pt x="71033" y="14301"/>
                  </a:cubicBezTo>
                  <a:cubicBezTo>
                    <a:pt x="73069" y="14014"/>
                    <a:pt x="75104" y="13701"/>
                    <a:pt x="77140" y="13335"/>
                  </a:cubicBezTo>
                  <a:lnTo>
                    <a:pt x="77505" y="9264"/>
                  </a:lnTo>
                  <a:lnTo>
                    <a:pt x="77505" y="9264"/>
                  </a:lnTo>
                  <a:cubicBezTo>
                    <a:pt x="75391" y="9656"/>
                    <a:pt x="73277" y="10021"/>
                    <a:pt x="71190" y="10308"/>
                  </a:cubicBezTo>
                  <a:cubicBezTo>
                    <a:pt x="66649" y="10935"/>
                    <a:pt x="62056" y="11326"/>
                    <a:pt x="57489" y="11456"/>
                  </a:cubicBezTo>
                  <a:cubicBezTo>
                    <a:pt x="56191" y="11496"/>
                    <a:pt x="54893" y="11516"/>
                    <a:pt x="53596" y="11516"/>
                  </a:cubicBezTo>
                  <a:cubicBezTo>
                    <a:pt x="35322" y="11516"/>
                    <a:pt x="17269" y="7578"/>
                    <a:pt x="627" y="0"/>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grpSp>
      <p:sp>
        <p:nvSpPr>
          <p:cNvPr id="1141" name="Google Shape;1141;p30"/>
          <p:cNvSpPr/>
          <p:nvPr/>
        </p:nvSpPr>
        <p:spPr>
          <a:xfrm flipH="1">
            <a:off x="-1101065" y="12275913"/>
            <a:ext cx="27274048" cy="1756116"/>
          </a:xfrm>
          <a:custGeom>
            <a:avLst/>
            <a:gdLst/>
            <a:ahLst/>
            <a:cxnLst/>
            <a:rect l="l" t="t" r="r" b="b"/>
            <a:pathLst>
              <a:path w="285308" h="30068" extrusionOk="0">
                <a:moveTo>
                  <a:pt x="119263" y="0"/>
                </a:moveTo>
                <a:cubicBezTo>
                  <a:pt x="116263" y="0"/>
                  <a:pt x="113252" y="153"/>
                  <a:pt x="110229" y="496"/>
                </a:cubicBezTo>
                <a:cubicBezTo>
                  <a:pt x="100200" y="1637"/>
                  <a:pt x="90985" y="4819"/>
                  <a:pt x="81470" y="7229"/>
                </a:cubicBezTo>
                <a:cubicBezTo>
                  <a:pt x="74945" y="8892"/>
                  <a:pt x="67916" y="10193"/>
                  <a:pt x="61011" y="10193"/>
                </a:cubicBezTo>
                <a:cubicBezTo>
                  <a:pt x="57846" y="10193"/>
                  <a:pt x="54708" y="9920"/>
                  <a:pt x="51655" y="9283"/>
                </a:cubicBezTo>
                <a:cubicBezTo>
                  <a:pt x="44722" y="7857"/>
                  <a:pt x="38830" y="4647"/>
                  <a:pt x="31855" y="3306"/>
                </a:cubicBezTo>
                <a:cubicBezTo>
                  <a:pt x="29040" y="2756"/>
                  <a:pt x="26175" y="2526"/>
                  <a:pt x="23287" y="2526"/>
                </a:cubicBezTo>
                <a:cubicBezTo>
                  <a:pt x="15768" y="2526"/>
                  <a:pt x="8100" y="4090"/>
                  <a:pt x="813" y="5646"/>
                </a:cubicBezTo>
                <a:cubicBezTo>
                  <a:pt x="542" y="5703"/>
                  <a:pt x="271" y="5774"/>
                  <a:pt x="0" y="5831"/>
                </a:cubicBezTo>
                <a:lnTo>
                  <a:pt x="0" y="30067"/>
                </a:lnTo>
                <a:lnTo>
                  <a:pt x="285308" y="30067"/>
                </a:lnTo>
                <a:lnTo>
                  <a:pt x="285308" y="16758"/>
                </a:lnTo>
                <a:cubicBezTo>
                  <a:pt x="277547" y="15246"/>
                  <a:pt x="270443" y="12664"/>
                  <a:pt x="262883" y="10767"/>
                </a:cubicBezTo>
                <a:cubicBezTo>
                  <a:pt x="253357" y="8396"/>
                  <a:pt x="243331" y="6736"/>
                  <a:pt x="233120" y="6736"/>
                </a:cubicBezTo>
                <a:cubicBezTo>
                  <a:pt x="232704" y="6736"/>
                  <a:pt x="232287" y="6739"/>
                  <a:pt x="231870" y="6744"/>
                </a:cubicBezTo>
                <a:cubicBezTo>
                  <a:pt x="218617" y="6916"/>
                  <a:pt x="205693" y="9897"/>
                  <a:pt x="192440" y="9982"/>
                </a:cubicBezTo>
                <a:cubicBezTo>
                  <a:pt x="192269" y="9983"/>
                  <a:pt x="192098" y="9984"/>
                  <a:pt x="191927" y="9984"/>
                </a:cubicBezTo>
                <a:cubicBezTo>
                  <a:pt x="167150" y="9984"/>
                  <a:pt x="143521" y="0"/>
                  <a:pt x="119263" y="0"/>
                </a:cubicBezTo>
                <a:close/>
              </a:path>
            </a:pathLst>
          </a:custGeom>
          <a:solidFill>
            <a:srgbClr val="66AF35"/>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1142" name="Google Shape;1142;p30"/>
          <p:cNvSpPr txBox="1"/>
          <p:nvPr/>
        </p:nvSpPr>
        <p:spPr>
          <a:xfrm>
            <a:off x="13532793" y="2289113"/>
            <a:ext cx="11014731" cy="2309703"/>
          </a:xfrm>
          <a:prstGeom prst="rect">
            <a:avLst/>
          </a:prstGeom>
          <a:noFill/>
          <a:ln>
            <a:noFill/>
          </a:ln>
        </p:spPr>
        <p:txBody>
          <a:bodyPr spcFirstLastPara="1" wrap="square" lIns="243725" tIns="243725" rIns="243725" bIns="243725" anchor="b" anchorCtr="0">
            <a:noAutofit/>
          </a:bodyPr>
          <a:lstStyle/>
          <a:p>
            <a:pPr marL="0" marR="0" lvl="0" indent="0" algn="ctr" rtl="0">
              <a:lnSpc>
                <a:spcPct val="100000"/>
              </a:lnSpc>
              <a:spcBef>
                <a:spcPts val="0"/>
              </a:spcBef>
              <a:spcAft>
                <a:spcPts val="0"/>
              </a:spcAft>
              <a:buClr>
                <a:srgbClr val="364951"/>
              </a:buClr>
              <a:buSzPts val="8000"/>
              <a:buFont typeface="Barlow Condensed"/>
              <a:buNone/>
            </a:pPr>
            <a:r>
              <a:rPr lang="en-US" sz="14800" b="1" i="0" u="none" strike="noStrike" cap="none">
                <a:solidFill>
                  <a:srgbClr val="364951"/>
                </a:solidFill>
                <a:latin typeface="Barlow Condensed"/>
                <a:ea typeface="Barlow Condensed"/>
                <a:cs typeface="Barlow Condensed"/>
                <a:sym typeface="Barlow Condensed"/>
              </a:rPr>
              <a:t>Homework</a:t>
            </a:r>
            <a:endParaRPr/>
          </a:p>
        </p:txBody>
      </p:sp>
      <p:sp>
        <p:nvSpPr>
          <p:cNvPr id="1143" name="Google Shape;1143;p30"/>
          <p:cNvSpPr txBox="1"/>
          <p:nvPr/>
        </p:nvSpPr>
        <p:spPr>
          <a:xfrm>
            <a:off x="10277466" y="5610289"/>
            <a:ext cx="1243633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1" i="0" u="none" strike="noStrike" cap="none">
                <a:solidFill>
                  <a:srgbClr val="000000"/>
                </a:solidFill>
                <a:latin typeface="Montserrat Medium"/>
                <a:ea typeface="Montserrat Medium"/>
                <a:cs typeface="Montserrat Medium"/>
                <a:sym typeface="Montserrat Medium"/>
              </a:rPr>
              <a:t>2. Do exercises in the workbook</a:t>
            </a:r>
            <a:endParaRPr/>
          </a:p>
        </p:txBody>
      </p:sp>
      <p:sp>
        <p:nvSpPr>
          <p:cNvPr id="1144" name="Google Shape;1144;p30"/>
          <p:cNvSpPr txBox="1"/>
          <p:nvPr/>
        </p:nvSpPr>
        <p:spPr>
          <a:xfrm>
            <a:off x="10277465" y="6762382"/>
            <a:ext cx="1243633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1" i="0" u="none" strike="noStrike" cap="none">
                <a:solidFill>
                  <a:srgbClr val="000000"/>
                </a:solidFill>
                <a:latin typeface="Montserrat Medium"/>
                <a:ea typeface="Montserrat Medium"/>
                <a:cs typeface="Montserrat Medium"/>
                <a:sym typeface="Montserrat Medium"/>
              </a:rPr>
              <a:t>3. Prepare U7-C (P.85)</a:t>
            </a:r>
            <a:endParaRPr/>
          </a:p>
        </p:txBody>
      </p:sp>
      <p:sp>
        <p:nvSpPr>
          <p:cNvPr id="1145" name="Google Shape;1145;p30"/>
          <p:cNvSpPr txBox="1"/>
          <p:nvPr/>
        </p:nvSpPr>
        <p:spPr>
          <a:xfrm>
            <a:off x="10277466" y="4482933"/>
            <a:ext cx="1243633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1" i="0" u="none" strike="noStrike" cap="none">
                <a:solidFill>
                  <a:srgbClr val="000000"/>
                </a:solidFill>
                <a:latin typeface="Montserrat Medium"/>
                <a:ea typeface="Montserrat Medium"/>
                <a:cs typeface="Montserrat Medium"/>
                <a:sym typeface="Montserrat Medium"/>
              </a:rPr>
              <a:t>1. Learn by heart the grammar rules</a:t>
            </a:r>
            <a:endParaRPr/>
          </a:p>
        </p:txBody>
      </p:sp>
      <p:sp>
        <p:nvSpPr>
          <p:cNvPr id="1146" name="Google Shape;1146;p30"/>
          <p:cNvSpPr/>
          <p:nvPr/>
        </p:nvSpPr>
        <p:spPr>
          <a:xfrm>
            <a:off x="11981253" y="9803120"/>
            <a:ext cx="9850609" cy="1481626"/>
          </a:xfrm>
          <a:prstGeom prst="flowChartProcess">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47" name="Google Shape;1147;p30"/>
          <p:cNvPicPr preferRelativeResize="0"/>
          <p:nvPr/>
        </p:nvPicPr>
        <p:blipFill rotWithShape="1">
          <a:blip r:embed="rId3">
            <a:alphaModFix/>
          </a:blip>
          <a:srcRect l="-2622" t="-1638" r="-2711" b="-1688"/>
          <a:stretch/>
        </p:blipFill>
        <p:spPr>
          <a:xfrm>
            <a:off x="345329" y="12073456"/>
            <a:ext cx="1001950" cy="1440317"/>
          </a:xfrm>
          <a:prstGeom prst="rect">
            <a:avLst/>
          </a:prstGeom>
          <a:noFill/>
          <a:ln>
            <a:noFill/>
          </a:ln>
        </p:spPr>
      </p:pic>
      <p:sp>
        <p:nvSpPr>
          <p:cNvPr id="1148" name="Google Shape;1148;p30"/>
          <p:cNvSpPr txBox="1"/>
          <p:nvPr/>
        </p:nvSpPr>
        <p:spPr>
          <a:xfrm>
            <a:off x="1746114" y="12898878"/>
            <a:ext cx="13365804"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E5FBFC"/>
                </a:solidFill>
                <a:latin typeface="Lato Black"/>
                <a:ea typeface="Lato Black"/>
                <a:cs typeface="Lato Black"/>
                <a:sym typeface="Lato Black"/>
              </a:rPr>
              <a:t>www.phuongnam.edu.vn</a:t>
            </a:r>
            <a:endParaRPr sz="1400" b="0" i="0" u="none" strike="noStrike" cap="none">
              <a:solidFill>
                <a:srgbClr val="E5FBFC"/>
              </a:solidFill>
              <a:latin typeface="Arial"/>
              <a:ea typeface="Arial"/>
              <a:cs typeface="Arial"/>
              <a:sym typeface="Arial"/>
            </a:endParaRPr>
          </a:p>
        </p:txBody>
      </p:sp>
      <p:pic>
        <p:nvPicPr>
          <p:cNvPr id="1149" name="Google Shape;1149;p30"/>
          <p:cNvPicPr preferRelativeResize="0"/>
          <p:nvPr/>
        </p:nvPicPr>
        <p:blipFill rotWithShape="1">
          <a:blip r:embed="rId4">
            <a:alphaModFix/>
          </a:blip>
          <a:srcRect/>
          <a:stretch/>
        </p:blipFill>
        <p:spPr>
          <a:xfrm>
            <a:off x="21091378" y="11393100"/>
            <a:ext cx="2807727" cy="1823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2"/>
                                        </p:tgtEl>
                                        <p:attrNameLst>
                                          <p:attrName>style.visibility</p:attrName>
                                        </p:attrNameLst>
                                      </p:cBhvr>
                                      <p:to>
                                        <p:strVal val="visible"/>
                                      </p:to>
                                    </p:set>
                                    <p:animEffect transition="in" filter="fade">
                                      <p:cBhvr>
                                        <p:cTn id="7" dur="1000"/>
                                        <p:tgtEl>
                                          <p:spTgt spid="11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45"/>
                                        </p:tgtEl>
                                        <p:attrNameLst>
                                          <p:attrName>style.visibility</p:attrName>
                                        </p:attrNameLst>
                                      </p:cBhvr>
                                      <p:to>
                                        <p:strVal val="visible"/>
                                      </p:to>
                                    </p:set>
                                    <p:anim calcmode="lin" valueType="num">
                                      <p:cBhvr additive="base">
                                        <p:cTn id="12" dur="500"/>
                                        <p:tgtEl>
                                          <p:spTgt spid="114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43"/>
                                        </p:tgtEl>
                                        <p:attrNameLst>
                                          <p:attrName>style.visibility</p:attrName>
                                        </p:attrNameLst>
                                      </p:cBhvr>
                                      <p:to>
                                        <p:strVal val="visible"/>
                                      </p:to>
                                    </p:set>
                                    <p:anim calcmode="lin" valueType="num">
                                      <p:cBhvr additive="base">
                                        <p:cTn id="17" dur="500"/>
                                        <p:tgtEl>
                                          <p:spTgt spid="114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44"/>
                                        </p:tgtEl>
                                        <p:attrNameLst>
                                          <p:attrName>style.visibility</p:attrName>
                                        </p:attrNameLst>
                                      </p:cBhvr>
                                      <p:to>
                                        <p:strVal val="visible"/>
                                      </p:to>
                                    </p:set>
                                    <p:anim calcmode="lin" valueType="num">
                                      <p:cBhvr additive="base">
                                        <p:cTn id="22" dur="500"/>
                                        <p:tgtEl>
                                          <p:spTgt spid="11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3"/>
        <p:cNvGrpSpPr/>
        <p:nvPr/>
      </p:nvGrpSpPr>
      <p:grpSpPr>
        <a:xfrm>
          <a:off x="0" y="0"/>
          <a:ext cx="0" cy="0"/>
          <a:chOff x="0" y="0"/>
          <a:chExt cx="0" cy="0"/>
        </a:xfrm>
      </p:grpSpPr>
      <p:pic>
        <p:nvPicPr>
          <p:cNvPr id="1154" name="Google Shape;1154;p5"/>
          <p:cNvPicPr preferRelativeResize="0"/>
          <p:nvPr/>
        </p:nvPicPr>
        <p:blipFill rotWithShape="1">
          <a:blip r:embed="rId3">
            <a:alphaModFix/>
          </a:blip>
          <a:srcRect l="-2622" t="-1638" r="-2711" b="-1688"/>
          <a:stretch/>
        </p:blipFill>
        <p:spPr>
          <a:xfrm>
            <a:off x="617183" y="11828471"/>
            <a:ext cx="1001950" cy="1440317"/>
          </a:xfrm>
          <a:prstGeom prst="rect">
            <a:avLst/>
          </a:prstGeom>
          <a:noFill/>
          <a:ln>
            <a:noFill/>
          </a:ln>
        </p:spPr>
      </p:pic>
      <p:sp>
        <p:nvSpPr>
          <p:cNvPr id="1155" name="Google Shape;1155;p5"/>
          <p:cNvSpPr txBox="1"/>
          <p:nvPr/>
        </p:nvSpPr>
        <p:spPr>
          <a:xfrm>
            <a:off x="1814863" y="12844056"/>
            <a:ext cx="4435813"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009A4E"/>
                </a:solidFill>
                <a:latin typeface="Lato Black"/>
                <a:ea typeface="Lato Black"/>
                <a:cs typeface="Lato Black"/>
                <a:sym typeface="Lato Black"/>
              </a:rPr>
              <a:t>www.phuongnam.edu.vn</a:t>
            </a:r>
            <a:endParaRPr sz="1400" b="0" i="0" u="none" strike="noStrike" cap="none">
              <a:solidFill>
                <a:srgbClr val="000000"/>
              </a:solidFill>
              <a:latin typeface="Arial"/>
              <a:ea typeface="Arial"/>
              <a:cs typeface="Arial"/>
              <a:sym typeface="Arial"/>
            </a:endParaRPr>
          </a:p>
        </p:txBody>
      </p:sp>
      <p:pic>
        <p:nvPicPr>
          <p:cNvPr id="1156" name="Google Shape;1156;p5" descr="Graphical user interface, website&#10;&#10;Description automatically generated"/>
          <p:cNvPicPr preferRelativeResize="0"/>
          <p:nvPr/>
        </p:nvPicPr>
        <p:blipFill rotWithShape="1">
          <a:blip r:embed="rId4">
            <a:alphaModFix/>
          </a:blip>
          <a:srcRect/>
          <a:stretch/>
        </p:blipFill>
        <p:spPr>
          <a:xfrm>
            <a:off x="5750449" y="1569814"/>
            <a:ext cx="12876752" cy="102586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6"/>
          <p:cNvSpPr/>
          <p:nvPr/>
        </p:nvSpPr>
        <p:spPr>
          <a:xfrm>
            <a:off x="1" y="714385"/>
            <a:ext cx="24377649" cy="8991600"/>
          </a:xfrm>
          <a:prstGeom prst="rect">
            <a:avLst/>
          </a:prstGeom>
          <a:blipFill rotWithShape="1">
            <a:blip r:embed="rId3">
              <a:alphaModFix/>
            </a:blip>
            <a:stretch>
              <a:fillRect t="-1355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009A4E"/>
              </a:solidFill>
              <a:latin typeface="Lato Light"/>
              <a:ea typeface="Lato Light"/>
              <a:cs typeface="Lato Light"/>
              <a:sym typeface="Lato Light"/>
            </a:endParaRPr>
          </a:p>
        </p:txBody>
      </p:sp>
      <p:sp>
        <p:nvSpPr>
          <p:cNvPr id="1162" name="Google Shape;1162;p6"/>
          <p:cNvSpPr txBox="1"/>
          <p:nvPr/>
        </p:nvSpPr>
        <p:spPr>
          <a:xfrm>
            <a:off x="12793686" y="3530177"/>
            <a:ext cx="17124794" cy="2938903"/>
          </a:xfrm>
          <a:prstGeom prst="rect">
            <a:avLst/>
          </a:prstGeom>
          <a:noFill/>
          <a:ln>
            <a:noFill/>
          </a:ln>
        </p:spPr>
        <p:txBody>
          <a:bodyPr spcFirstLastPara="1" wrap="square" lIns="243750" tIns="121875" rIns="243750" bIns="121875" anchor="ctr" anchorCtr="0">
            <a:normAutofit/>
          </a:bodyPr>
          <a:lstStyle/>
          <a:p>
            <a:pPr marL="0" marR="0" lvl="0" indent="0" algn="l" rtl="0">
              <a:lnSpc>
                <a:spcPct val="100000"/>
              </a:lnSpc>
              <a:spcBef>
                <a:spcPts val="0"/>
              </a:spcBef>
              <a:spcAft>
                <a:spcPts val="0"/>
              </a:spcAft>
              <a:buClr>
                <a:srgbClr val="009A4E"/>
              </a:buClr>
              <a:buSzPts val="14394"/>
              <a:buFont typeface="Lato Black"/>
              <a:buNone/>
            </a:pPr>
            <a:r>
              <a:rPr lang="en-US" sz="14394" b="0" i="0" u="none" strike="noStrike" cap="none">
                <a:solidFill>
                  <a:srgbClr val="009A4E"/>
                </a:solidFill>
                <a:latin typeface="Lato Black"/>
                <a:ea typeface="Lato Black"/>
                <a:cs typeface="Lato Black"/>
                <a:sym typeface="Lato Black"/>
              </a:rPr>
              <a:t>Thank you!</a:t>
            </a:r>
            <a:endParaRPr sz="1400" b="0" i="0" u="none" strike="noStrike" cap="none">
              <a:solidFill>
                <a:srgbClr val="000000"/>
              </a:solidFill>
              <a:latin typeface="Arial"/>
              <a:ea typeface="Arial"/>
              <a:cs typeface="Arial"/>
              <a:sym typeface="Arial"/>
            </a:endParaRPr>
          </a:p>
        </p:txBody>
      </p:sp>
      <p:pic>
        <p:nvPicPr>
          <p:cNvPr id="1163" name="Google Shape;1163;p6"/>
          <p:cNvPicPr preferRelativeResize="0"/>
          <p:nvPr/>
        </p:nvPicPr>
        <p:blipFill rotWithShape="1">
          <a:blip r:embed="rId4">
            <a:alphaModFix/>
          </a:blip>
          <a:srcRect l="-2622" t="-1638" r="-2711" b="-1688"/>
          <a:stretch/>
        </p:blipFill>
        <p:spPr>
          <a:xfrm>
            <a:off x="7993966" y="10450487"/>
            <a:ext cx="1460192" cy="2099046"/>
          </a:xfrm>
          <a:prstGeom prst="rect">
            <a:avLst/>
          </a:prstGeom>
          <a:noFill/>
          <a:ln>
            <a:noFill/>
          </a:ln>
        </p:spPr>
      </p:pic>
      <p:sp>
        <p:nvSpPr>
          <p:cNvPr id="1164" name="Google Shape;1164;p6"/>
          <p:cNvSpPr txBox="1"/>
          <p:nvPr/>
        </p:nvSpPr>
        <p:spPr>
          <a:xfrm>
            <a:off x="9814836" y="11500010"/>
            <a:ext cx="1220821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9A4E"/>
                </a:solidFill>
                <a:latin typeface="Lato"/>
                <a:ea typeface="Lato"/>
                <a:cs typeface="Lato"/>
                <a:sym typeface="Lato"/>
              </a:rPr>
              <a:t>CTCP ĐẦU TƯ VÀ PHÁT TRIỂN GIÁO DỤC PHƯƠNG NAM</a:t>
            </a:r>
            <a:endParaRPr sz="1400" b="0" i="0" u="none" strike="noStrike" cap="none">
              <a:solidFill>
                <a:srgbClr val="000000"/>
              </a:solidFill>
              <a:latin typeface="Arial"/>
              <a:ea typeface="Arial"/>
              <a:cs typeface="Arial"/>
              <a:sym typeface="Arial"/>
            </a:endParaRPr>
          </a:p>
        </p:txBody>
      </p:sp>
      <p:pic>
        <p:nvPicPr>
          <p:cNvPr id="1165" name="Google Shape;1165;p6"/>
          <p:cNvPicPr preferRelativeResize="0"/>
          <p:nvPr/>
        </p:nvPicPr>
        <p:blipFill rotWithShape="1">
          <a:blip r:embed="rId5">
            <a:alphaModFix/>
          </a:blip>
          <a:srcRect/>
          <a:stretch/>
        </p:blipFill>
        <p:spPr>
          <a:xfrm>
            <a:off x="4107942" y="10618650"/>
            <a:ext cx="23622000" cy="2686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2"/>
                                        </p:tgtEl>
                                        <p:attrNameLst>
                                          <p:attrName>style.visibility</p:attrName>
                                        </p:attrNameLst>
                                      </p:cBhvr>
                                      <p:to>
                                        <p:strVal val="visible"/>
                                      </p:to>
                                    </p:set>
                                    <p:animEffect transition="in" filter="fade">
                                      <p:cBhvr>
                                        <p:cTn id="7" dur="1000"/>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705" name="Google Shape;705;p14"/>
          <p:cNvSpPr/>
          <p:nvPr/>
        </p:nvSpPr>
        <p:spPr>
          <a:xfrm>
            <a:off x="15896650" y="10445455"/>
            <a:ext cx="5029200" cy="1447802"/>
          </a:xfrm>
          <a:prstGeom prst="roundRect">
            <a:avLst>
              <a:gd name="adj" fmla="val 16667"/>
            </a:avLst>
          </a:prstGeom>
          <a:solidFill>
            <a:schemeClr val="dk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a:solidFill>
                  <a:srgbClr val="FFFFFF"/>
                </a:solidFill>
                <a:latin typeface="Calibri"/>
                <a:ea typeface="Calibri"/>
                <a:cs typeface="Calibri"/>
                <a:sym typeface="Calibri"/>
              </a:rPr>
              <a:t>SHOW</a:t>
            </a:r>
            <a:endParaRPr sz="3600" b="1" i="0" u="none" strike="noStrike" cap="none">
              <a:solidFill>
                <a:srgbClr val="FFFFFF"/>
              </a:solidFill>
              <a:latin typeface="Calibri"/>
              <a:ea typeface="Calibri"/>
              <a:cs typeface="Calibri"/>
              <a:sym typeface="Calibri"/>
            </a:endParaRPr>
          </a:p>
        </p:txBody>
      </p:sp>
      <p:sp>
        <p:nvSpPr>
          <p:cNvPr id="706" name="Google Shape;706;p14"/>
          <p:cNvSpPr/>
          <p:nvPr/>
        </p:nvSpPr>
        <p:spPr>
          <a:xfrm>
            <a:off x="1853334" y="166256"/>
            <a:ext cx="20670982" cy="2286000"/>
          </a:xfrm>
          <a:prstGeom prst="roundRect">
            <a:avLst>
              <a:gd name="adj" fmla="val 16667"/>
            </a:avLst>
          </a:prstGeom>
          <a:solidFill>
            <a:srgbClr val="66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3300" b="1" i="0" u="none" strike="noStrike" cap="none" dirty="0">
                <a:solidFill>
                  <a:srgbClr val="000000"/>
                </a:solidFill>
                <a:latin typeface="Calibri"/>
                <a:ea typeface="Calibri"/>
                <a:cs typeface="Calibri"/>
                <a:sym typeface="Calibri"/>
              </a:rPr>
              <a:t>Pyramid </a:t>
            </a:r>
            <a:r>
              <a:rPr lang="en-US" sz="13300" b="1" dirty="0">
                <a:latin typeface="Calibri"/>
                <a:ea typeface="Calibri"/>
                <a:cs typeface="Calibri"/>
                <a:sym typeface="Calibri"/>
              </a:rPr>
              <a:t>-</a:t>
            </a:r>
            <a:r>
              <a:rPr lang="en-US" sz="13300" b="1" i="0" u="none" strike="noStrike" cap="none" dirty="0">
                <a:solidFill>
                  <a:srgbClr val="000000"/>
                </a:solidFill>
                <a:latin typeface="Calibri"/>
                <a:ea typeface="Calibri"/>
                <a:cs typeface="Calibri"/>
                <a:sym typeface="Calibri"/>
              </a:rPr>
              <a:t> Cairo - Egypt</a:t>
            </a:r>
            <a:endParaRPr sz="7200" b="1" i="0" u="none" strike="noStrike" cap="none" dirty="0">
              <a:solidFill>
                <a:srgbClr val="000000"/>
              </a:solidFill>
              <a:latin typeface="Calibri"/>
              <a:ea typeface="Calibri"/>
              <a:cs typeface="Calibri"/>
              <a:sym typeface="Calibri"/>
            </a:endParaRPr>
          </a:p>
        </p:txBody>
      </p:sp>
      <p:sp>
        <p:nvSpPr>
          <p:cNvPr id="3" name="Double Wave 2">
            <a:extLst>
              <a:ext uri="{FF2B5EF4-FFF2-40B4-BE49-F238E27FC236}">
                <a16:creationId xmlns:a16="http://schemas.microsoft.com/office/drawing/2014/main" id="{DE0EBECF-757A-556D-292E-1B228F1BC7A2}"/>
              </a:ext>
            </a:extLst>
          </p:cNvPr>
          <p:cNvSpPr/>
          <p:nvPr/>
        </p:nvSpPr>
        <p:spPr>
          <a:xfrm>
            <a:off x="727651" y="2957943"/>
            <a:ext cx="11990822" cy="9760530"/>
          </a:xfrm>
          <a:prstGeom prst="doubleWave">
            <a:avLst/>
          </a:prstGeom>
        </p:spPr>
        <p:style>
          <a:lnRef idx="2">
            <a:schemeClr val="dk1"/>
          </a:lnRef>
          <a:fillRef idx="1">
            <a:schemeClr val="lt1"/>
          </a:fillRef>
          <a:effectRef idx="0">
            <a:schemeClr val="dk1"/>
          </a:effectRef>
          <a:fontRef idx="minor">
            <a:schemeClr val="dk1"/>
          </a:fontRef>
        </p:style>
        <p:txBody>
          <a:bodyPr rtlCol="0" anchor="ctr"/>
          <a:lstStyle/>
          <a:p>
            <a:pPr algn="l" fontAlgn="base"/>
            <a:r>
              <a:rPr lang="en-US" sz="4000" dirty="0">
                <a:solidFill>
                  <a:srgbClr val="000000"/>
                </a:solidFill>
                <a:latin typeface="Calibri" panose="020F0502020204030204" pitchFamily="34" charset="0"/>
                <a:cs typeface="Calibri" panose="020F0502020204030204" pitchFamily="34" charset="0"/>
              </a:rPr>
              <a:t>	</a:t>
            </a:r>
            <a:r>
              <a:rPr lang="en-US" sz="4000" b="0" i="0" dirty="0">
                <a:solidFill>
                  <a:srgbClr val="000000"/>
                </a:solidFill>
                <a:effectLst/>
                <a:latin typeface="Calibri" panose="020F0502020204030204" pitchFamily="34" charset="0"/>
                <a:cs typeface="Calibri" panose="020F0502020204030204" pitchFamily="34" charset="0"/>
              </a:rPr>
              <a:t>Dear Deb, I am writing from Cairo! This place is absolutely bonkers but I really, really love it. So far I have ridden a horse around the pyramids, tried a boat ride on the Nile, visited the Valley of the Kings in Luxor—that place was awesome but it was 115 degrees there by noon so all we did was lie by the pool! This weekend I am going to go snorkeling in the Red Sea which should be really fun! </a:t>
            </a:r>
          </a:p>
          <a:p>
            <a:pPr algn="l" fontAlgn="base"/>
            <a:r>
              <a:rPr lang="en-US" sz="4000" b="0" i="0" dirty="0">
                <a:solidFill>
                  <a:srgbClr val="000000"/>
                </a:solidFill>
                <a:effectLst/>
                <a:latin typeface="Calibri" panose="020F0502020204030204" pitchFamily="34" charset="0"/>
                <a:cs typeface="Calibri" panose="020F0502020204030204" pitchFamily="34" charset="0"/>
              </a:rPr>
              <a:t>	How is school going? I hope you are doing well! Take care of yourself! Bye!</a:t>
            </a:r>
          </a:p>
          <a:p>
            <a:pPr algn="l" fontAlgn="base"/>
            <a:r>
              <a:rPr lang="en-US" sz="4000" b="0" i="0" dirty="0">
                <a:solidFill>
                  <a:srgbClr val="000000"/>
                </a:solidFill>
                <a:effectLst/>
                <a:latin typeface="Calibri" panose="020F0502020204030204" pitchFamily="34" charset="0"/>
                <a:cs typeface="Calibri" panose="020F0502020204030204" pitchFamily="34" charset="0"/>
              </a:rPr>
              <a:t>	Love,</a:t>
            </a:r>
          </a:p>
          <a:p>
            <a:pPr algn="l" fontAlgn="base"/>
            <a:r>
              <a:rPr lang="en-US" sz="4000" b="0" i="0" dirty="0">
                <a:solidFill>
                  <a:srgbClr val="000000"/>
                </a:solidFill>
                <a:effectLst/>
                <a:latin typeface="Calibri" panose="020F0502020204030204" pitchFamily="34" charset="0"/>
                <a:cs typeface="Calibri" panose="020F0502020204030204" pitchFamily="34" charset="0"/>
              </a:rPr>
              <a:t>	Sarah “Goddess of the Nile”</a:t>
            </a:r>
          </a:p>
          <a:p>
            <a:pPr algn="ctr"/>
            <a:endParaRPr lang="en-US" dirty="0"/>
          </a:p>
        </p:txBody>
      </p:sp>
      <p:pic>
        <p:nvPicPr>
          <p:cNvPr id="4" name="Picture 3">
            <a:extLst>
              <a:ext uri="{FF2B5EF4-FFF2-40B4-BE49-F238E27FC236}">
                <a16:creationId xmlns:a16="http://schemas.microsoft.com/office/drawing/2014/main" id="{BCB7174C-C770-0BD3-F575-7D3199FDED07}"/>
              </a:ext>
            </a:extLst>
          </p:cNvPr>
          <p:cNvPicPr>
            <a:picLocks noChangeAspect="1"/>
          </p:cNvPicPr>
          <p:nvPr/>
        </p:nvPicPr>
        <p:blipFill>
          <a:blip r:embed="rId3"/>
          <a:stretch>
            <a:fillRect/>
          </a:stretch>
        </p:blipFill>
        <p:spPr>
          <a:xfrm>
            <a:off x="13172500" y="2957943"/>
            <a:ext cx="10477500" cy="69818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500"/>
                                        <p:tgtEl>
                                          <p:spTgt spid="706"/>
                                        </p:tgtEl>
                                      </p:cBhvr>
                                    </p:animEffect>
                                  </p:childTnLst>
                                </p:cTn>
                              </p:par>
                            </p:childTnLst>
                          </p:cTn>
                        </p:par>
                      </p:childTnLst>
                    </p:cTn>
                  </p:par>
                </p:childTnLst>
              </p:cTn>
              <p:nextCondLst>
                <p:cond evt="onClick" delay="0">
                  <p:tgtEl>
                    <p:spTgt spid="705"/>
                  </p:tgtEl>
                </p:cond>
              </p:nextCondLst>
            </p:seq>
          </p:childTnLst>
        </p:cTn>
      </p:par>
    </p:tnLst>
    <p:bldLst>
      <p:bldP spid="7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7" descr="5 sự thật đáng kinh ngạc về Taj Mahal, một biểu tượng của Ấn Độ - designs.vn"/>
          <p:cNvPicPr preferRelativeResize="0"/>
          <p:nvPr/>
        </p:nvPicPr>
        <p:blipFill rotWithShape="1">
          <a:blip r:embed="rId3">
            <a:alphaModFix/>
          </a:blip>
          <a:srcRect l="5825" r="5455"/>
          <a:stretch/>
        </p:blipFill>
        <p:spPr>
          <a:xfrm>
            <a:off x="14752657" y="4193544"/>
            <a:ext cx="8036496" cy="6014708"/>
          </a:xfrm>
          <a:prstGeom prst="rect">
            <a:avLst/>
          </a:prstGeom>
          <a:noFill/>
          <a:ln>
            <a:noFill/>
          </a:ln>
        </p:spPr>
      </p:pic>
      <p:sp>
        <p:nvSpPr>
          <p:cNvPr id="820" name="Google Shape;820;p17"/>
          <p:cNvSpPr/>
          <p:nvPr/>
        </p:nvSpPr>
        <p:spPr>
          <a:xfrm>
            <a:off x="16256305" y="10515594"/>
            <a:ext cx="5029200" cy="1447802"/>
          </a:xfrm>
          <a:prstGeom prst="roundRect">
            <a:avLst>
              <a:gd name="adj" fmla="val 16667"/>
            </a:avLst>
          </a:prstGeom>
          <a:solidFill>
            <a:schemeClr val="dk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a:solidFill>
                  <a:srgbClr val="FFFFFF"/>
                </a:solidFill>
                <a:latin typeface="Calibri"/>
                <a:ea typeface="Calibri"/>
                <a:cs typeface="Calibri"/>
                <a:sym typeface="Calibri"/>
              </a:rPr>
              <a:t>SHOW</a:t>
            </a:r>
            <a:endParaRPr sz="3600" b="1" i="0" u="none" strike="noStrike" cap="none">
              <a:solidFill>
                <a:srgbClr val="FFFFFF"/>
              </a:solidFill>
              <a:latin typeface="Calibri"/>
              <a:ea typeface="Calibri"/>
              <a:cs typeface="Calibri"/>
              <a:sym typeface="Calibri"/>
            </a:endParaRPr>
          </a:p>
        </p:txBody>
      </p:sp>
      <p:sp>
        <p:nvSpPr>
          <p:cNvPr id="821" name="Google Shape;821;p17"/>
          <p:cNvSpPr/>
          <p:nvPr/>
        </p:nvSpPr>
        <p:spPr>
          <a:xfrm>
            <a:off x="923478" y="152400"/>
            <a:ext cx="22530693" cy="2286000"/>
          </a:xfrm>
          <a:prstGeom prst="roundRect">
            <a:avLst>
              <a:gd name="adj" fmla="val 16667"/>
            </a:avLst>
          </a:prstGeom>
          <a:solidFill>
            <a:srgbClr val="66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0" b="1" i="0" u="none" strike="noStrike" cap="none" dirty="0">
                <a:solidFill>
                  <a:srgbClr val="000000"/>
                </a:solidFill>
                <a:latin typeface="Calibri"/>
                <a:ea typeface="Calibri"/>
                <a:cs typeface="Calibri"/>
                <a:sym typeface="Calibri"/>
              </a:rPr>
              <a:t> Taj Mahal </a:t>
            </a:r>
            <a:r>
              <a:rPr lang="en-US" sz="16000" b="1" dirty="0">
                <a:latin typeface="Calibri"/>
                <a:ea typeface="Calibri"/>
                <a:cs typeface="Calibri"/>
                <a:sym typeface="Calibri"/>
              </a:rPr>
              <a:t>-</a:t>
            </a:r>
            <a:r>
              <a:rPr lang="en-US" sz="16000" b="1" i="0" u="none" strike="noStrike" cap="none" dirty="0">
                <a:solidFill>
                  <a:srgbClr val="000000"/>
                </a:solidFill>
                <a:latin typeface="Calibri"/>
                <a:ea typeface="Calibri"/>
                <a:cs typeface="Calibri"/>
                <a:sym typeface="Calibri"/>
              </a:rPr>
              <a:t> Agra - India</a:t>
            </a:r>
            <a:endParaRPr sz="8000" b="1" i="0" u="none" strike="noStrike" cap="none" dirty="0">
              <a:solidFill>
                <a:srgbClr val="000000"/>
              </a:solidFill>
              <a:latin typeface="Calibri"/>
              <a:ea typeface="Calibri"/>
              <a:cs typeface="Calibri"/>
              <a:sym typeface="Calibri"/>
            </a:endParaRPr>
          </a:p>
        </p:txBody>
      </p:sp>
      <p:sp>
        <p:nvSpPr>
          <p:cNvPr id="3" name="Scroll: Vertical 2">
            <a:extLst>
              <a:ext uri="{FF2B5EF4-FFF2-40B4-BE49-F238E27FC236}">
                <a16:creationId xmlns:a16="http://schemas.microsoft.com/office/drawing/2014/main" id="{0AAF434A-2F8F-3FBA-6D4E-9A6EBDA5997F}"/>
              </a:ext>
            </a:extLst>
          </p:cNvPr>
          <p:cNvSpPr/>
          <p:nvPr/>
        </p:nvSpPr>
        <p:spPr>
          <a:xfrm>
            <a:off x="443345" y="2685947"/>
            <a:ext cx="14827135" cy="10365034"/>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r>
              <a:rPr lang="en-US" sz="4000" b="0" dirty="0">
                <a:solidFill>
                  <a:schemeClr val="tx1"/>
                </a:solidFill>
                <a:effectLst/>
                <a:latin typeface="Calibri" panose="020F0502020204030204" pitchFamily="34" charset="0"/>
                <a:cs typeface="Calibri" panose="020F0502020204030204" pitchFamily="34" charset="0"/>
              </a:rPr>
              <a:t>Hi Fiona,</a:t>
            </a:r>
          </a:p>
          <a:p>
            <a:r>
              <a:rPr lang="en-US" sz="4000" b="0" dirty="0">
                <a:solidFill>
                  <a:schemeClr val="tx1"/>
                </a:solidFill>
                <a:effectLst/>
                <a:latin typeface="Calibri" panose="020F0502020204030204" pitchFamily="34" charset="0"/>
                <a:cs typeface="Calibri" panose="020F0502020204030204" pitchFamily="34" charset="0"/>
              </a:rPr>
              <a:t>India is incredible! There are so many different places and things to see. The elephants at Agra were beautiful with </a:t>
            </a:r>
            <a:r>
              <a:rPr lang="en-US" sz="4000" b="0" dirty="0" err="1">
                <a:solidFill>
                  <a:schemeClr val="tx1"/>
                </a:solidFill>
                <a:effectLst/>
                <a:latin typeface="Calibri" panose="020F0502020204030204" pitchFamily="34" charset="0"/>
                <a:cs typeface="Calibri" panose="020F0502020204030204" pitchFamily="34" charset="0"/>
              </a:rPr>
              <a:t>colours</a:t>
            </a:r>
            <a:r>
              <a:rPr lang="en-US" sz="4000" dirty="0">
                <a:solidFill>
                  <a:schemeClr val="tx1"/>
                </a:solidFill>
                <a:latin typeface="Calibri" panose="020F0502020204030204" pitchFamily="34" charset="0"/>
                <a:cs typeface="Calibri" panose="020F0502020204030204" pitchFamily="34" charset="0"/>
              </a:rPr>
              <a:t> p</a:t>
            </a:r>
            <a:r>
              <a:rPr lang="en-US" sz="4000" b="0" dirty="0">
                <a:solidFill>
                  <a:schemeClr val="tx1"/>
                </a:solidFill>
                <a:effectLst/>
                <a:latin typeface="Calibri" panose="020F0502020204030204" pitchFamily="34" charset="0"/>
                <a:cs typeface="Calibri" panose="020F0502020204030204" pitchFamily="34" charset="0"/>
              </a:rPr>
              <a:t>ainted over their bodies. I had a ride on a lovely lady.</a:t>
            </a:r>
          </a:p>
          <a:p>
            <a:r>
              <a:rPr lang="en-US" sz="4000" b="0" dirty="0">
                <a:solidFill>
                  <a:schemeClr val="tx1"/>
                </a:solidFill>
                <a:effectLst/>
                <a:latin typeface="Calibri" panose="020F0502020204030204" pitchFamily="34" charset="0"/>
                <a:cs typeface="Calibri" panose="020F0502020204030204" pitchFamily="34" charset="0"/>
              </a:rPr>
              <a:t>Today I visited the Taj Mahal. It was all I expected, beautiful.</a:t>
            </a:r>
          </a:p>
          <a:p>
            <a:r>
              <a:rPr lang="en-US" sz="4000" b="0" dirty="0">
                <a:solidFill>
                  <a:schemeClr val="tx1"/>
                </a:solidFill>
                <a:effectLst/>
                <a:latin typeface="Calibri" panose="020F0502020204030204" pitchFamily="34" charset="0"/>
                <a:cs typeface="Calibri" panose="020F0502020204030204" pitchFamily="34" charset="0"/>
              </a:rPr>
              <a:t>It is incredible and a beautiful work of art.</a:t>
            </a:r>
          </a:p>
          <a:p>
            <a:r>
              <a:rPr lang="en-US" sz="4000" b="0" dirty="0">
                <a:solidFill>
                  <a:schemeClr val="tx1"/>
                </a:solidFill>
                <a:effectLst/>
                <a:latin typeface="Calibri" panose="020F0502020204030204" pitchFamily="34" charset="0"/>
                <a:cs typeface="Calibri" panose="020F0502020204030204" pitchFamily="34" charset="0"/>
              </a:rPr>
              <a:t>I hope you like the postcard. I will send another at our next stop.</a:t>
            </a:r>
          </a:p>
          <a:p>
            <a:r>
              <a:rPr lang="en-US" sz="4000" b="0" dirty="0">
                <a:solidFill>
                  <a:schemeClr val="tx1"/>
                </a:solidFill>
                <a:effectLst/>
                <a:latin typeface="Calibri" panose="020F0502020204030204" pitchFamily="34" charset="0"/>
                <a:cs typeface="Calibri" panose="020F0502020204030204" pitchFamily="34" charset="0"/>
              </a:rPr>
              <a:t>Bye</a:t>
            </a:r>
          </a:p>
          <a:p>
            <a:r>
              <a:rPr lang="en-US" sz="4000" b="0" dirty="0">
                <a:solidFill>
                  <a:schemeClr val="tx1"/>
                </a:solidFill>
                <a:effectLst/>
                <a:latin typeface="Calibri" panose="020F0502020204030204" pitchFamily="34" charset="0"/>
                <a:cs typeface="Calibri" panose="020F0502020204030204" pitchFamily="34" charset="0"/>
              </a:rPr>
              <a:t>Emma</a:t>
            </a:r>
            <a:endParaRPr lang="en-US" sz="4000"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20"/>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21"/>
                                        </p:tgtEl>
                                        <p:attrNameLst>
                                          <p:attrName>style.visibility</p:attrName>
                                        </p:attrNameLst>
                                      </p:cBhvr>
                                      <p:to>
                                        <p:strVal val="visible"/>
                                      </p:to>
                                    </p:set>
                                    <p:anim calcmode="lin" valueType="num">
                                      <p:cBhvr additive="base">
                                        <p:cTn id="7" dur="1000"/>
                                        <p:tgtEl>
                                          <p:spTgt spid="8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5"/>
          <p:cNvPicPr preferRelativeResize="0"/>
          <p:nvPr/>
        </p:nvPicPr>
        <p:blipFill rotWithShape="1">
          <a:blip r:embed="rId3">
            <a:alphaModFix/>
          </a:blip>
          <a:srcRect l="4855" r="4347"/>
          <a:stretch/>
        </p:blipFill>
        <p:spPr>
          <a:xfrm>
            <a:off x="886692" y="2975320"/>
            <a:ext cx="10941915" cy="8670560"/>
          </a:xfrm>
          <a:prstGeom prst="rect">
            <a:avLst/>
          </a:prstGeom>
          <a:noFill/>
          <a:ln>
            <a:noFill/>
          </a:ln>
        </p:spPr>
      </p:pic>
      <p:sp>
        <p:nvSpPr>
          <p:cNvPr id="728" name="Google Shape;728;p15"/>
          <p:cNvSpPr/>
          <p:nvPr/>
        </p:nvSpPr>
        <p:spPr>
          <a:xfrm>
            <a:off x="18184235" y="12268198"/>
            <a:ext cx="5029200" cy="1447802"/>
          </a:xfrm>
          <a:prstGeom prst="roundRect">
            <a:avLst>
              <a:gd name="adj" fmla="val 16667"/>
            </a:avLst>
          </a:prstGeom>
          <a:solidFill>
            <a:schemeClr val="dk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a:solidFill>
                  <a:srgbClr val="FFFFFF"/>
                </a:solidFill>
                <a:latin typeface="Calibri"/>
                <a:ea typeface="Calibri"/>
                <a:cs typeface="Calibri"/>
                <a:sym typeface="Calibri"/>
              </a:rPr>
              <a:t>SHOW</a:t>
            </a:r>
            <a:endParaRPr sz="3600" b="1" i="0" u="none" strike="noStrike" cap="none">
              <a:solidFill>
                <a:srgbClr val="FFFFFF"/>
              </a:solidFill>
              <a:latin typeface="Calibri"/>
              <a:ea typeface="Calibri"/>
              <a:cs typeface="Calibri"/>
              <a:sym typeface="Calibri"/>
            </a:endParaRPr>
          </a:p>
        </p:txBody>
      </p:sp>
      <p:sp>
        <p:nvSpPr>
          <p:cNvPr id="729" name="Google Shape;729;p15"/>
          <p:cNvSpPr/>
          <p:nvPr/>
        </p:nvSpPr>
        <p:spPr>
          <a:xfrm>
            <a:off x="1716591" y="309456"/>
            <a:ext cx="20944465" cy="2286000"/>
          </a:xfrm>
          <a:prstGeom prst="roundRect">
            <a:avLst>
              <a:gd name="adj" fmla="val 16667"/>
            </a:avLst>
          </a:prstGeom>
          <a:solidFill>
            <a:srgbClr val="66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500" b="1" i="0" u="none" strike="noStrike" cap="none" dirty="0">
                <a:solidFill>
                  <a:srgbClr val="000000"/>
                </a:solidFill>
                <a:latin typeface="Calibri"/>
                <a:ea typeface="Calibri"/>
                <a:cs typeface="Calibri"/>
                <a:sym typeface="Calibri"/>
              </a:rPr>
              <a:t>Opera House - Sydney - Australia</a:t>
            </a:r>
            <a:endParaRPr sz="6600" b="1" i="0" u="none" strike="noStrike" cap="none" dirty="0">
              <a:solidFill>
                <a:srgbClr val="000000"/>
              </a:solidFill>
              <a:latin typeface="Calibri"/>
              <a:ea typeface="Calibri"/>
              <a:cs typeface="Calibri"/>
              <a:sym typeface="Calibri"/>
            </a:endParaRPr>
          </a:p>
        </p:txBody>
      </p:sp>
      <p:sp>
        <p:nvSpPr>
          <p:cNvPr id="2" name="Double Wave 1">
            <a:extLst>
              <a:ext uri="{FF2B5EF4-FFF2-40B4-BE49-F238E27FC236}">
                <a16:creationId xmlns:a16="http://schemas.microsoft.com/office/drawing/2014/main" id="{E5F209B3-0F70-3891-6B51-C09CCC0278D0}"/>
              </a:ext>
            </a:extLst>
          </p:cNvPr>
          <p:cNvSpPr/>
          <p:nvPr/>
        </p:nvSpPr>
        <p:spPr>
          <a:xfrm>
            <a:off x="12188824" y="2595456"/>
            <a:ext cx="11990822" cy="9430289"/>
          </a:xfrm>
          <a:prstGeom prst="doubleWave">
            <a:avLst>
              <a:gd name="adj1" fmla="val 6250"/>
              <a:gd name="adj2" fmla="val -5084"/>
            </a:avLst>
          </a:prstGeom>
        </p:spPr>
        <p:style>
          <a:lnRef idx="2">
            <a:schemeClr val="dk1"/>
          </a:lnRef>
          <a:fillRef idx="1">
            <a:schemeClr val="lt1"/>
          </a:fillRef>
          <a:effectRef idx="0">
            <a:schemeClr val="dk1"/>
          </a:effectRef>
          <a:fontRef idx="minor">
            <a:schemeClr val="dk1"/>
          </a:fontRef>
        </p:style>
        <p:txBody>
          <a:bodyPr rtlCol="0" anchor="ctr"/>
          <a:lstStyle/>
          <a:p>
            <a:r>
              <a:rPr lang="en-US" sz="4000" b="0" i="0" dirty="0">
                <a:solidFill>
                  <a:srgbClr val="262626"/>
                </a:solidFill>
                <a:effectLst/>
                <a:latin typeface="Calibri" panose="020F0502020204030204" pitchFamily="34" charset="0"/>
                <a:cs typeface="Calibri" panose="020F0502020204030204" pitchFamily="34" charset="0"/>
              </a:rPr>
              <a:t>Dear Trang,</a:t>
            </a:r>
          </a:p>
          <a:p>
            <a:r>
              <a:rPr lang="en-US" sz="4000" b="0" i="0" dirty="0">
                <a:solidFill>
                  <a:srgbClr val="262626"/>
                </a:solidFill>
                <a:effectLst/>
                <a:latin typeface="Calibri" panose="020F0502020204030204" pitchFamily="34" charset="0"/>
                <a:cs typeface="Calibri" panose="020F0502020204030204" pitchFamily="34" charset="0"/>
              </a:rPr>
              <a:t>	I am visiting Sydney in Australia. It  is internationally known for its beautiful beaches and architecture: the Sydney Opera House. The iconic opera house is located in Sydney Harbor- the largest financial </a:t>
            </a:r>
            <a:r>
              <a:rPr lang="en-US" sz="4000" b="0" i="0" dirty="0" err="1">
                <a:solidFill>
                  <a:srgbClr val="262626"/>
                </a:solidFill>
                <a:effectLst/>
                <a:latin typeface="Calibri" panose="020F0502020204030204" pitchFamily="34" charset="0"/>
                <a:cs typeface="Calibri" panose="020F0502020204030204" pitchFamily="34" charset="0"/>
              </a:rPr>
              <a:t>centre</a:t>
            </a:r>
            <a:r>
              <a:rPr lang="en-US" sz="4000" b="0" i="0" dirty="0">
                <a:solidFill>
                  <a:srgbClr val="262626"/>
                </a:solidFill>
                <a:effectLst/>
                <a:latin typeface="Calibri" panose="020F0502020204030204" pitchFamily="34" charset="0"/>
                <a:cs typeface="Calibri" panose="020F0502020204030204" pitchFamily="34" charset="0"/>
              </a:rPr>
              <a:t> . It serves as a venue for several types of performing arts besides opera, including theater and piano performances, among other arts. I really like Sydney city.</a:t>
            </a:r>
          </a:p>
          <a:p>
            <a:r>
              <a:rPr lang="en-US" sz="4000" b="0" i="0" dirty="0">
                <a:solidFill>
                  <a:srgbClr val="262626"/>
                </a:solidFill>
                <a:effectLst/>
                <a:latin typeface="Calibri" panose="020F0502020204030204" pitchFamily="34" charset="0"/>
                <a:cs typeface="Calibri" panose="020F0502020204030204" pitchFamily="34" charset="0"/>
              </a:rPr>
              <a:t>Love,</a:t>
            </a:r>
          </a:p>
          <a:p>
            <a:r>
              <a:rPr lang="en-US" sz="4000" b="0" i="0" dirty="0">
                <a:solidFill>
                  <a:srgbClr val="262626"/>
                </a:solidFill>
                <a:effectLst/>
                <a:latin typeface="Calibri" panose="020F0502020204030204" pitchFamily="34" charset="0"/>
                <a:cs typeface="Calibri" panose="020F0502020204030204" pitchFamily="34" charset="0"/>
              </a:rPr>
              <a:t>Minn.</a:t>
            </a:r>
          </a:p>
          <a:p>
            <a:pPr algn="ct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8"/>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 calcmode="lin" valueType="num">
                                      <p:cBhvr additive="base">
                                        <p:cTn id="7" dur="1000"/>
                                        <p:tgtEl>
                                          <p:spTgt spid="7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2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51" name="Google Shape;751;p3"/>
          <p:cNvSpPr/>
          <p:nvPr/>
        </p:nvSpPr>
        <p:spPr>
          <a:xfrm>
            <a:off x="17431471" y="11747382"/>
            <a:ext cx="5029200" cy="1447802"/>
          </a:xfrm>
          <a:prstGeom prst="roundRect">
            <a:avLst>
              <a:gd name="adj" fmla="val 16667"/>
            </a:avLst>
          </a:prstGeom>
          <a:solidFill>
            <a:schemeClr val="dk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a:solidFill>
                  <a:srgbClr val="FFFFFF"/>
                </a:solidFill>
                <a:latin typeface="Calibri"/>
                <a:ea typeface="Calibri"/>
                <a:cs typeface="Calibri"/>
                <a:sym typeface="Calibri"/>
              </a:rPr>
              <a:t>SHOW</a:t>
            </a:r>
            <a:endParaRPr sz="3600" b="1" i="0" u="none" strike="noStrike" cap="none">
              <a:solidFill>
                <a:srgbClr val="FFFFFF"/>
              </a:solidFill>
              <a:latin typeface="Calibri"/>
              <a:ea typeface="Calibri"/>
              <a:cs typeface="Calibri"/>
              <a:sym typeface="Calibri"/>
            </a:endParaRPr>
          </a:p>
        </p:txBody>
      </p:sp>
      <p:sp>
        <p:nvSpPr>
          <p:cNvPr id="752" name="Google Shape;752;p3"/>
          <p:cNvSpPr/>
          <p:nvPr/>
        </p:nvSpPr>
        <p:spPr>
          <a:xfrm>
            <a:off x="526473" y="152400"/>
            <a:ext cx="23220217" cy="2315902"/>
          </a:xfrm>
          <a:prstGeom prst="roundRect">
            <a:avLst>
              <a:gd name="adj" fmla="val 16667"/>
            </a:avLst>
          </a:prstGeom>
          <a:solidFill>
            <a:srgbClr val="66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600" b="1" i="0" u="none" strike="noStrike" cap="none" dirty="0">
                <a:solidFill>
                  <a:srgbClr val="000000"/>
                </a:solidFill>
                <a:latin typeface="Calibri"/>
                <a:ea typeface="Calibri"/>
                <a:cs typeface="Calibri"/>
                <a:sym typeface="Calibri"/>
              </a:rPr>
              <a:t>Big Ben Clock Tower - London - England</a:t>
            </a:r>
            <a:endParaRPr sz="6000" b="1" i="0" u="none" strike="noStrike" cap="none" dirty="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82E0604-9FC7-8C2F-C4E8-260B2020F37B}"/>
              </a:ext>
            </a:extLst>
          </p:cNvPr>
          <p:cNvPicPr>
            <a:picLocks noChangeAspect="1"/>
          </p:cNvPicPr>
          <p:nvPr/>
        </p:nvPicPr>
        <p:blipFill>
          <a:blip r:embed="rId3"/>
          <a:stretch>
            <a:fillRect/>
          </a:stretch>
        </p:blipFill>
        <p:spPr>
          <a:xfrm>
            <a:off x="1916979" y="3300840"/>
            <a:ext cx="13683674" cy="9620675"/>
          </a:xfrm>
          <a:prstGeom prst="rect">
            <a:avLst/>
          </a:prstGeom>
        </p:spPr>
      </p:pic>
      <p:pic>
        <p:nvPicPr>
          <p:cNvPr id="3" name="Picture 2">
            <a:extLst>
              <a:ext uri="{FF2B5EF4-FFF2-40B4-BE49-F238E27FC236}">
                <a16:creationId xmlns:a16="http://schemas.microsoft.com/office/drawing/2014/main" id="{6BA38D47-FD0F-527D-DF60-D59BA869F29A}"/>
              </a:ext>
            </a:extLst>
          </p:cNvPr>
          <p:cNvPicPr>
            <a:picLocks noChangeAspect="1"/>
          </p:cNvPicPr>
          <p:nvPr/>
        </p:nvPicPr>
        <p:blipFill>
          <a:blip r:embed="rId4"/>
          <a:stretch>
            <a:fillRect/>
          </a:stretch>
        </p:blipFill>
        <p:spPr>
          <a:xfrm>
            <a:off x="17212396" y="2798618"/>
            <a:ext cx="5248275" cy="88136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51"/>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anim calcmode="lin" valueType="num">
                                      <p:cBhvr additive="base">
                                        <p:cTn id="7" dur="1000"/>
                                        <p:tgtEl>
                                          <p:spTgt spid="7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19"/>
          <p:cNvPicPr preferRelativeResize="0"/>
          <p:nvPr/>
        </p:nvPicPr>
        <p:blipFill rotWithShape="1">
          <a:blip r:embed="rId3">
            <a:alphaModFix/>
          </a:blip>
          <a:srcRect l="34062" r="36314"/>
          <a:stretch/>
        </p:blipFill>
        <p:spPr>
          <a:xfrm>
            <a:off x="14161609" y="2518062"/>
            <a:ext cx="4843653" cy="9149772"/>
          </a:xfrm>
          <a:prstGeom prst="rect">
            <a:avLst/>
          </a:prstGeom>
          <a:noFill/>
          <a:ln>
            <a:noFill/>
          </a:ln>
        </p:spPr>
      </p:pic>
      <p:sp>
        <p:nvSpPr>
          <p:cNvPr id="866" name="Google Shape;866;p19"/>
          <p:cNvSpPr/>
          <p:nvPr/>
        </p:nvSpPr>
        <p:spPr>
          <a:xfrm>
            <a:off x="14161609" y="11747496"/>
            <a:ext cx="5029200" cy="1447802"/>
          </a:xfrm>
          <a:prstGeom prst="roundRect">
            <a:avLst>
              <a:gd name="adj" fmla="val 16667"/>
            </a:avLst>
          </a:prstGeom>
          <a:solidFill>
            <a:schemeClr val="dk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a:solidFill>
                  <a:srgbClr val="FFFFFF"/>
                </a:solidFill>
                <a:latin typeface="Calibri"/>
                <a:ea typeface="Calibri"/>
                <a:cs typeface="Calibri"/>
                <a:sym typeface="Calibri"/>
              </a:rPr>
              <a:t>SHOW</a:t>
            </a:r>
            <a:endParaRPr sz="3600" b="1" i="0" u="none" strike="noStrike" cap="none">
              <a:solidFill>
                <a:srgbClr val="FFFFFF"/>
              </a:solidFill>
              <a:latin typeface="Calibri"/>
              <a:ea typeface="Calibri"/>
              <a:cs typeface="Calibri"/>
              <a:sym typeface="Calibri"/>
            </a:endParaRPr>
          </a:p>
        </p:txBody>
      </p:sp>
      <p:sp>
        <p:nvSpPr>
          <p:cNvPr id="867" name="Google Shape;867;p19"/>
          <p:cNvSpPr/>
          <p:nvPr/>
        </p:nvSpPr>
        <p:spPr>
          <a:xfrm>
            <a:off x="4416425" y="152400"/>
            <a:ext cx="15544800" cy="2286000"/>
          </a:xfrm>
          <a:prstGeom prst="roundRect">
            <a:avLst>
              <a:gd name="adj" fmla="val 16667"/>
            </a:avLst>
          </a:prstGeom>
          <a:solidFill>
            <a:srgbClr val="66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600" b="1" i="0" u="none" strike="noStrike" cap="none" dirty="0">
                <a:solidFill>
                  <a:srgbClr val="000000"/>
                </a:solidFill>
                <a:latin typeface="Calibri"/>
                <a:ea typeface="Calibri"/>
                <a:cs typeface="Calibri"/>
                <a:sym typeface="Calibri"/>
              </a:rPr>
              <a:t>Eiffel Tower – Paris - France</a:t>
            </a:r>
            <a:endParaRPr sz="6000" b="1" i="0" u="none" strike="noStrike" cap="none" dirty="0">
              <a:solidFill>
                <a:srgbClr val="000000"/>
              </a:solidFill>
              <a:latin typeface="Calibri"/>
              <a:ea typeface="Calibri"/>
              <a:cs typeface="Calibri"/>
              <a:sym typeface="Calibri"/>
            </a:endParaRPr>
          </a:p>
        </p:txBody>
      </p:sp>
      <p:sp>
        <p:nvSpPr>
          <p:cNvPr id="2" name="Scroll: Vertical 1">
            <a:extLst>
              <a:ext uri="{FF2B5EF4-FFF2-40B4-BE49-F238E27FC236}">
                <a16:creationId xmlns:a16="http://schemas.microsoft.com/office/drawing/2014/main" id="{FA68F886-ADE2-3A84-1327-71122B4598FD}"/>
              </a:ext>
            </a:extLst>
          </p:cNvPr>
          <p:cNvSpPr/>
          <p:nvPr/>
        </p:nvSpPr>
        <p:spPr>
          <a:xfrm>
            <a:off x="443345" y="2685947"/>
            <a:ext cx="12981253" cy="10365034"/>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r>
              <a:rPr lang="en-US" sz="4000" dirty="0">
                <a:solidFill>
                  <a:schemeClr val="tx1"/>
                </a:solidFill>
                <a:effectLst/>
                <a:latin typeface="Calibri" panose="020F0502020204030204" pitchFamily="34" charset="0"/>
                <a:cs typeface="Calibri" panose="020F0502020204030204" pitchFamily="34" charset="0"/>
              </a:rPr>
              <a:t>Dear Santos,</a:t>
            </a:r>
            <a:br>
              <a:rPr lang="en-US" sz="4000" dirty="0">
                <a:solidFill>
                  <a:schemeClr val="tx1"/>
                </a:solidFill>
                <a:effectLst/>
                <a:latin typeface="Calibri" panose="020F0502020204030204" pitchFamily="34" charset="0"/>
                <a:cs typeface="Calibri" panose="020F0502020204030204" pitchFamily="34" charset="0"/>
              </a:rPr>
            </a:br>
            <a:br>
              <a:rPr lang="en-US" sz="4000" dirty="0">
                <a:solidFill>
                  <a:schemeClr val="tx1"/>
                </a:solidFill>
                <a:effectLst/>
                <a:latin typeface="Calibri" panose="020F0502020204030204" pitchFamily="34" charset="0"/>
                <a:cs typeface="Calibri" panose="020F0502020204030204" pitchFamily="34" charset="0"/>
              </a:rPr>
            </a:br>
            <a:r>
              <a:rPr lang="en-US" sz="4000" dirty="0">
                <a:solidFill>
                  <a:schemeClr val="tx1"/>
                </a:solidFill>
                <a:effectLst/>
                <a:latin typeface="Calibri" panose="020F0502020204030204" pitchFamily="34" charset="0"/>
                <a:cs typeface="Calibri" panose="020F0502020204030204" pitchFamily="34" charset="0"/>
              </a:rPr>
              <a:t>	Paris is always as charming and awesome as ever. I wish you were here for a croissant and coffee. I just got back from visiting the museums, trying to seek out the best views of the sacred places from different angles. It was truly a mesmerizing experience to visit Eiffel tower. And guess what, it is 330m high!</a:t>
            </a:r>
            <a:br>
              <a:rPr lang="en-US" sz="4000" dirty="0">
                <a:solidFill>
                  <a:schemeClr val="tx1"/>
                </a:solidFill>
                <a:effectLst/>
                <a:latin typeface="Calibri" panose="020F0502020204030204" pitchFamily="34" charset="0"/>
                <a:cs typeface="Calibri" panose="020F0502020204030204" pitchFamily="34" charset="0"/>
              </a:rPr>
            </a:br>
            <a:br>
              <a:rPr lang="en-US" sz="4000" dirty="0">
                <a:solidFill>
                  <a:schemeClr val="tx1"/>
                </a:solidFill>
                <a:effectLst/>
                <a:latin typeface="Calibri" panose="020F0502020204030204" pitchFamily="34" charset="0"/>
                <a:cs typeface="Calibri" panose="020F0502020204030204" pitchFamily="34" charset="0"/>
              </a:rPr>
            </a:br>
            <a:r>
              <a:rPr lang="en-US" sz="4000" dirty="0">
                <a:solidFill>
                  <a:schemeClr val="tx1"/>
                </a:solidFill>
                <a:effectLst/>
                <a:latin typeface="Calibri" panose="020F0502020204030204" pitchFamily="34" charset="0"/>
                <a:cs typeface="Calibri" panose="020F0502020204030204" pitchFamily="34" charset="0"/>
              </a:rPr>
              <a:t>Your pal,</a:t>
            </a:r>
            <a:br>
              <a:rPr lang="en-US" sz="4000" dirty="0">
                <a:solidFill>
                  <a:schemeClr val="tx1"/>
                </a:solidFill>
                <a:effectLst/>
                <a:latin typeface="Calibri" panose="020F0502020204030204" pitchFamily="34" charset="0"/>
                <a:cs typeface="Calibri" panose="020F0502020204030204" pitchFamily="34" charset="0"/>
              </a:rPr>
            </a:br>
            <a:r>
              <a:rPr lang="en-US" sz="4000" dirty="0">
                <a:solidFill>
                  <a:schemeClr val="tx1"/>
                </a:solidFill>
                <a:effectLst/>
                <a:latin typeface="Calibri" panose="020F0502020204030204" pitchFamily="34" charset="0"/>
                <a:cs typeface="Calibri" panose="020F0502020204030204" pitchFamily="34" charset="0"/>
              </a:rPr>
              <a:t>Charlie</a:t>
            </a:r>
            <a:endParaRPr lang="en-US" sz="4000"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66"/>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67"/>
                                        </p:tgtEl>
                                        <p:attrNameLst>
                                          <p:attrName>style.visibility</p:attrName>
                                        </p:attrNameLst>
                                      </p:cBhvr>
                                      <p:to>
                                        <p:strVal val="visible"/>
                                      </p:to>
                                    </p:set>
                                    <p:anim calcmode="lin" valueType="num">
                                      <p:cBhvr additive="base">
                                        <p:cTn id="7" dur="1000"/>
                                        <p:tgtEl>
                                          <p:spTgt spid="86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6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97" name="Google Shape;797;p16"/>
          <p:cNvSpPr/>
          <p:nvPr/>
        </p:nvSpPr>
        <p:spPr>
          <a:xfrm>
            <a:off x="16952487" y="11270670"/>
            <a:ext cx="5029200" cy="1447802"/>
          </a:xfrm>
          <a:prstGeom prst="roundRect">
            <a:avLst>
              <a:gd name="adj" fmla="val 16667"/>
            </a:avLst>
          </a:prstGeom>
          <a:solidFill>
            <a:schemeClr val="dk1"/>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a:solidFill>
                  <a:srgbClr val="FFFFFF"/>
                </a:solidFill>
                <a:latin typeface="Calibri"/>
                <a:ea typeface="Calibri"/>
                <a:cs typeface="Calibri"/>
                <a:sym typeface="Calibri"/>
              </a:rPr>
              <a:t>SHOW</a:t>
            </a:r>
            <a:endParaRPr sz="3600" b="1" i="0" u="none" strike="noStrike" cap="none">
              <a:solidFill>
                <a:srgbClr val="FFFFFF"/>
              </a:solidFill>
              <a:latin typeface="Calibri"/>
              <a:ea typeface="Calibri"/>
              <a:cs typeface="Calibri"/>
              <a:sym typeface="Calibri"/>
            </a:endParaRPr>
          </a:p>
        </p:txBody>
      </p:sp>
      <p:sp>
        <p:nvSpPr>
          <p:cNvPr id="798" name="Google Shape;798;p16"/>
          <p:cNvSpPr/>
          <p:nvPr/>
        </p:nvSpPr>
        <p:spPr>
          <a:xfrm>
            <a:off x="1770206" y="609602"/>
            <a:ext cx="20837237" cy="2286000"/>
          </a:xfrm>
          <a:prstGeom prst="roundRect">
            <a:avLst>
              <a:gd name="adj" fmla="val 16667"/>
            </a:avLst>
          </a:prstGeom>
          <a:solidFill>
            <a:srgbClr val="66FF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8800" b="1" i="0" u="none" strike="noStrike" cap="none" dirty="0">
                <a:solidFill>
                  <a:srgbClr val="000000"/>
                </a:solidFill>
                <a:latin typeface="Calibri"/>
                <a:ea typeface="Calibri"/>
                <a:cs typeface="Calibri"/>
                <a:sym typeface="Calibri"/>
              </a:rPr>
              <a:t>Tomb of </a:t>
            </a:r>
            <a:r>
              <a:rPr lang="en-US" sz="8800" b="1" i="0" u="none" strike="noStrike" cap="none" dirty="0" err="1">
                <a:solidFill>
                  <a:srgbClr val="000000"/>
                </a:solidFill>
                <a:latin typeface="Calibri"/>
                <a:ea typeface="Calibri"/>
                <a:cs typeface="Calibri"/>
                <a:sym typeface="Calibri"/>
              </a:rPr>
              <a:t>Khai</a:t>
            </a:r>
            <a:r>
              <a:rPr lang="en-US" sz="8800" b="1" i="0" u="none" strike="noStrike" cap="none" dirty="0">
                <a:solidFill>
                  <a:srgbClr val="000000"/>
                </a:solidFill>
                <a:latin typeface="Calibri"/>
                <a:ea typeface="Calibri"/>
                <a:cs typeface="Calibri"/>
                <a:sym typeface="Calibri"/>
              </a:rPr>
              <a:t> </a:t>
            </a:r>
            <a:r>
              <a:rPr lang="en-US" sz="8800" b="1" i="0" u="none" strike="noStrike" cap="none" dirty="0" err="1">
                <a:solidFill>
                  <a:srgbClr val="000000"/>
                </a:solidFill>
                <a:latin typeface="Calibri"/>
                <a:ea typeface="Calibri"/>
                <a:cs typeface="Calibri"/>
                <a:sym typeface="Calibri"/>
              </a:rPr>
              <a:t>Dinh</a:t>
            </a:r>
            <a:r>
              <a:rPr lang="en-US" sz="8800" b="1" i="0" u="none" strike="noStrike" cap="none" dirty="0">
                <a:solidFill>
                  <a:srgbClr val="000000"/>
                </a:solidFill>
                <a:latin typeface="Calibri"/>
                <a:ea typeface="Calibri"/>
                <a:cs typeface="Calibri"/>
                <a:sym typeface="Calibri"/>
              </a:rPr>
              <a:t> - Hue - Vietnam</a:t>
            </a:r>
            <a:endParaRPr sz="5400" b="1" i="0" u="none" strike="noStrike" cap="none" dirty="0">
              <a:solidFill>
                <a:srgbClr val="000000"/>
              </a:solidFill>
              <a:latin typeface="Calibri"/>
              <a:ea typeface="Calibri"/>
              <a:cs typeface="Calibri"/>
              <a:sym typeface="Calibri"/>
            </a:endParaRPr>
          </a:p>
        </p:txBody>
      </p:sp>
      <p:pic>
        <p:nvPicPr>
          <p:cNvPr id="2" name="Google Shape;893;p2">
            <a:extLst>
              <a:ext uri="{FF2B5EF4-FFF2-40B4-BE49-F238E27FC236}">
                <a16:creationId xmlns:a16="http://schemas.microsoft.com/office/drawing/2014/main" id="{E36AC4BD-4D7C-D83E-BBF1-EBFE2AE46E0B}"/>
              </a:ext>
            </a:extLst>
          </p:cNvPr>
          <p:cNvPicPr preferRelativeResize="0"/>
          <p:nvPr/>
        </p:nvPicPr>
        <p:blipFill rotWithShape="1">
          <a:blip r:embed="rId3">
            <a:alphaModFix/>
          </a:blip>
          <a:srcRect l="18826" t="56883" r="50529" b="8925"/>
          <a:stretch/>
        </p:blipFill>
        <p:spPr>
          <a:xfrm>
            <a:off x="387927" y="5333999"/>
            <a:ext cx="14297891" cy="8077200"/>
          </a:xfrm>
          <a:prstGeom prst="rect">
            <a:avLst/>
          </a:prstGeom>
          <a:noFill/>
          <a:ln>
            <a:noFill/>
          </a:ln>
        </p:spPr>
      </p:pic>
      <p:pic>
        <p:nvPicPr>
          <p:cNvPr id="3" name="Google Shape;893;p2">
            <a:extLst>
              <a:ext uri="{FF2B5EF4-FFF2-40B4-BE49-F238E27FC236}">
                <a16:creationId xmlns:a16="http://schemas.microsoft.com/office/drawing/2014/main" id="{A7857B5B-9CE7-8853-C180-6305E649069A}"/>
              </a:ext>
            </a:extLst>
          </p:cNvPr>
          <p:cNvPicPr preferRelativeResize="0"/>
          <p:nvPr/>
        </p:nvPicPr>
        <p:blipFill rotWithShape="1">
          <a:blip r:embed="rId3">
            <a:alphaModFix/>
          </a:blip>
          <a:srcRect l="18826" t="22760" r="50529" b="41904"/>
          <a:stretch/>
        </p:blipFill>
        <p:spPr>
          <a:xfrm>
            <a:off x="11679107" y="3255818"/>
            <a:ext cx="10928336" cy="6594763"/>
          </a:xfrm>
          <a:prstGeom prst="rect">
            <a:avLst/>
          </a:prstGeom>
          <a:noFill/>
          <a:ln>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7"/>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98"/>
                                        </p:tgtEl>
                                        <p:attrNameLst>
                                          <p:attrName>style.visibility</p:attrName>
                                        </p:attrNameLst>
                                      </p:cBhvr>
                                      <p:to>
                                        <p:strVal val="visible"/>
                                      </p:to>
                                    </p:set>
                                    <p:anim calcmode="lin" valueType="num">
                                      <p:cBhvr additive="base">
                                        <p:cTn id="7" dur="1000"/>
                                        <p:tgtEl>
                                          <p:spTgt spid="79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9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2" name="Google Shape;872;p20"/>
          <p:cNvGrpSpPr/>
          <p:nvPr/>
        </p:nvGrpSpPr>
        <p:grpSpPr>
          <a:xfrm rot="-235262">
            <a:off x="961110" y="4242355"/>
            <a:ext cx="7922971" cy="9939995"/>
            <a:chOff x="3220700" y="1838650"/>
            <a:chExt cx="933925" cy="1173875"/>
          </a:xfrm>
        </p:grpSpPr>
        <p:sp>
          <p:nvSpPr>
            <p:cNvPr id="873" name="Google Shape;873;p20"/>
            <p:cNvSpPr/>
            <p:nvPr/>
          </p:nvSpPr>
          <p:spPr>
            <a:xfrm>
              <a:off x="3220700" y="1838650"/>
              <a:ext cx="927850" cy="1173875"/>
            </a:xfrm>
            <a:custGeom>
              <a:avLst/>
              <a:gdLst/>
              <a:ahLst/>
              <a:cxnLst/>
              <a:rect l="l" t="t" r="r" b="b"/>
              <a:pathLst>
                <a:path w="37114" h="46955" extrusionOk="0">
                  <a:moveTo>
                    <a:pt x="14002" y="1"/>
                  </a:moveTo>
                  <a:cubicBezTo>
                    <a:pt x="9810" y="1"/>
                    <a:pt x="6461" y="1773"/>
                    <a:pt x="5867" y="2577"/>
                  </a:cubicBezTo>
                  <a:cubicBezTo>
                    <a:pt x="4651" y="4218"/>
                    <a:pt x="5228" y="8017"/>
                    <a:pt x="5958" y="19142"/>
                  </a:cubicBezTo>
                  <a:cubicBezTo>
                    <a:pt x="6657" y="30267"/>
                    <a:pt x="10000" y="26711"/>
                    <a:pt x="10912" y="27987"/>
                  </a:cubicBezTo>
                  <a:cubicBezTo>
                    <a:pt x="11824" y="29294"/>
                    <a:pt x="10730" y="31787"/>
                    <a:pt x="11399" y="34918"/>
                  </a:cubicBezTo>
                  <a:cubicBezTo>
                    <a:pt x="12128" y="37988"/>
                    <a:pt x="0" y="46954"/>
                    <a:pt x="0" y="46954"/>
                  </a:cubicBezTo>
                  <a:lnTo>
                    <a:pt x="35107" y="46954"/>
                  </a:lnTo>
                  <a:lnTo>
                    <a:pt x="35107" y="46924"/>
                  </a:lnTo>
                  <a:lnTo>
                    <a:pt x="31581" y="42364"/>
                  </a:lnTo>
                  <a:lnTo>
                    <a:pt x="31794" y="41179"/>
                  </a:lnTo>
                  <a:lnTo>
                    <a:pt x="31916" y="40571"/>
                  </a:lnTo>
                  <a:lnTo>
                    <a:pt x="32068" y="39781"/>
                  </a:lnTo>
                  <a:cubicBezTo>
                    <a:pt x="32068" y="39781"/>
                    <a:pt x="32159" y="39811"/>
                    <a:pt x="32341" y="39842"/>
                  </a:cubicBezTo>
                  <a:cubicBezTo>
                    <a:pt x="32554" y="39933"/>
                    <a:pt x="32919" y="39994"/>
                    <a:pt x="33314" y="40085"/>
                  </a:cubicBezTo>
                  <a:lnTo>
                    <a:pt x="33375" y="40085"/>
                  </a:lnTo>
                  <a:cubicBezTo>
                    <a:pt x="33873" y="40180"/>
                    <a:pt x="34464" y="40256"/>
                    <a:pt x="35003" y="40256"/>
                  </a:cubicBezTo>
                  <a:cubicBezTo>
                    <a:pt x="35154" y="40256"/>
                    <a:pt x="35302" y="40250"/>
                    <a:pt x="35442" y="40237"/>
                  </a:cubicBezTo>
                  <a:cubicBezTo>
                    <a:pt x="36445" y="40115"/>
                    <a:pt x="37113" y="39629"/>
                    <a:pt x="36718" y="38261"/>
                  </a:cubicBezTo>
                  <a:cubicBezTo>
                    <a:pt x="36627" y="37988"/>
                    <a:pt x="36475" y="37684"/>
                    <a:pt x="36323" y="37349"/>
                  </a:cubicBezTo>
                  <a:cubicBezTo>
                    <a:pt x="34955" y="34766"/>
                    <a:pt x="33983" y="30632"/>
                    <a:pt x="33375" y="27531"/>
                  </a:cubicBezTo>
                  <a:cubicBezTo>
                    <a:pt x="32979" y="25556"/>
                    <a:pt x="32767" y="24006"/>
                    <a:pt x="32706" y="23580"/>
                  </a:cubicBezTo>
                  <a:lnTo>
                    <a:pt x="32706" y="23489"/>
                  </a:lnTo>
                  <a:cubicBezTo>
                    <a:pt x="33253" y="22972"/>
                    <a:pt x="33527" y="22395"/>
                    <a:pt x="33618" y="21878"/>
                  </a:cubicBezTo>
                  <a:cubicBezTo>
                    <a:pt x="33861" y="20844"/>
                    <a:pt x="33587" y="19993"/>
                    <a:pt x="33587" y="19993"/>
                  </a:cubicBezTo>
                  <a:lnTo>
                    <a:pt x="33344" y="19750"/>
                  </a:lnTo>
                  <a:lnTo>
                    <a:pt x="32706" y="19112"/>
                  </a:lnTo>
                  <a:lnTo>
                    <a:pt x="27174" y="13701"/>
                  </a:lnTo>
                  <a:lnTo>
                    <a:pt x="27174" y="7926"/>
                  </a:lnTo>
                  <a:cubicBezTo>
                    <a:pt x="26840" y="7410"/>
                    <a:pt x="26475" y="6923"/>
                    <a:pt x="26140" y="6467"/>
                  </a:cubicBezTo>
                  <a:cubicBezTo>
                    <a:pt x="26080" y="6346"/>
                    <a:pt x="25988" y="6224"/>
                    <a:pt x="25867" y="6163"/>
                  </a:cubicBezTo>
                  <a:cubicBezTo>
                    <a:pt x="22143" y="1408"/>
                    <a:pt x="17737" y="1"/>
                    <a:pt x="14002" y="1"/>
                  </a:cubicBezTo>
                  <a:close/>
                </a:path>
              </a:pathLst>
            </a:custGeom>
            <a:solidFill>
              <a:schemeClr val="lt2"/>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874" name="Google Shape;874;p20"/>
            <p:cNvSpPr/>
            <p:nvPr/>
          </p:nvSpPr>
          <p:spPr>
            <a:xfrm>
              <a:off x="3497300" y="1968425"/>
              <a:ext cx="402750" cy="211250"/>
            </a:xfrm>
            <a:custGeom>
              <a:avLst/>
              <a:gdLst/>
              <a:ahLst/>
              <a:cxnLst/>
              <a:rect l="l" t="t" r="r" b="b"/>
              <a:pathLst>
                <a:path w="16110" h="8450" extrusionOk="0">
                  <a:moveTo>
                    <a:pt x="9945" y="1"/>
                  </a:moveTo>
                  <a:cubicBezTo>
                    <a:pt x="9328" y="1"/>
                    <a:pt x="8669" y="38"/>
                    <a:pt x="7964" y="121"/>
                  </a:cubicBezTo>
                  <a:cubicBezTo>
                    <a:pt x="760" y="972"/>
                    <a:pt x="0" y="4802"/>
                    <a:pt x="0" y="4802"/>
                  </a:cubicBezTo>
                  <a:lnTo>
                    <a:pt x="7933" y="7112"/>
                  </a:lnTo>
                  <a:cubicBezTo>
                    <a:pt x="7933" y="7112"/>
                    <a:pt x="7812" y="3921"/>
                    <a:pt x="11095" y="3556"/>
                  </a:cubicBezTo>
                  <a:lnTo>
                    <a:pt x="16110" y="8450"/>
                  </a:lnTo>
                  <a:lnTo>
                    <a:pt x="16110" y="2735"/>
                  </a:lnTo>
                  <a:cubicBezTo>
                    <a:pt x="15684" y="2097"/>
                    <a:pt x="15259" y="1489"/>
                    <a:pt x="14864" y="972"/>
                  </a:cubicBezTo>
                  <a:cubicBezTo>
                    <a:pt x="13643" y="432"/>
                    <a:pt x="12040" y="1"/>
                    <a:pt x="9945"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875" name="Google Shape;875;p20"/>
            <p:cNvSpPr/>
            <p:nvPr/>
          </p:nvSpPr>
          <p:spPr>
            <a:xfrm>
              <a:off x="3823275" y="2519900"/>
              <a:ext cx="331350" cy="323925"/>
            </a:xfrm>
            <a:custGeom>
              <a:avLst/>
              <a:gdLst/>
              <a:ahLst/>
              <a:cxnLst/>
              <a:rect l="l" t="t" r="r" b="b"/>
              <a:pathLst>
                <a:path w="13254" h="12957" extrusionOk="0">
                  <a:moveTo>
                    <a:pt x="6743" y="1"/>
                  </a:moveTo>
                  <a:cubicBezTo>
                    <a:pt x="5443" y="1"/>
                    <a:pt x="3902" y="202"/>
                    <a:pt x="2220" y="798"/>
                  </a:cubicBezTo>
                  <a:lnTo>
                    <a:pt x="6566" y="1467"/>
                  </a:lnTo>
                  <a:cubicBezTo>
                    <a:pt x="6551" y="1469"/>
                    <a:pt x="6517" y="1470"/>
                    <a:pt x="6464" y="1470"/>
                  </a:cubicBezTo>
                  <a:cubicBezTo>
                    <a:pt x="6353" y="1470"/>
                    <a:pt x="6160" y="1466"/>
                    <a:pt x="5899" y="1466"/>
                  </a:cubicBezTo>
                  <a:cubicBezTo>
                    <a:pt x="4796" y="1466"/>
                    <a:pt x="2482" y="1535"/>
                    <a:pt x="1" y="2257"/>
                  </a:cubicBezTo>
                  <a:cubicBezTo>
                    <a:pt x="1" y="2257"/>
                    <a:pt x="3648" y="4993"/>
                    <a:pt x="5016" y="5844"/>
                  </a:cubicBezTo>
                  <a:cubicBezTo>
                    <a:pt x="5314" y="6036"/>
                    <a:pt x="5594" y="6111"/>
                    <a:pt x="5849" y="6111"/>
                  </a:cubicBezTo>
                  <a:cubicBezTo>
                    <a:pt x="6762" y="6111"/>
                    <a:pt x="7357" y="5145"/>
                    <a:pt x="7357" y="5145"/>
                  </a:cubicBezTo>
                  <a:cubicBezTo>
                    <a:pt x="7357" y="5145"/>
                    <a:pt x="8481" y="8184"/>
                    <a:pt x="9576" y="9704"/>
                  </a:cubicBezTo>
                  <a:cubicBezTo>
                    <a:pt x="10366" y="10859"/>
                    <a:pt x="12190" y="12379"/>
                    <a:pt x="11308" y="12956"/>
                  </a:cubicBezTo>
                  <a:cubicBezTo>
                    <a:pt x="12494" y="12774"/>
                    <a:pt x="13253" y="12105"/>
                    <a:pt x="12159" y="10069"/>
                  </a:cubicBezTo>
                  <a:cubicBezTo>
                    <a:pt x="10761" y="7455"/>
                    <a:pt x="9788" y="3321"/>
                    <a:pt x="9180" y="251"/>
                  </a:cubicBezTo>
                  <a:cubicBezTo>
                    <a:pt x="8524" y="109"/>
                    <a:pt x="7698" y="1"/>
                    <a:pt x="6743"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876" name="Google Shape;876;p20"/>
            <p:cNvSpPr/>
            <p:nvPr/>
          </p:nvSpPr>
          <p:spPr>
            <a:xfrm>
              <a:off x="3657625" y="2057300"/>
              <a:ext cx="228000" cy="358700"/>
            </a:xfrm>
            <a:custGeom>
              <a:avLst/>
              <a:gdLst/>
              <a:ahLst/>
              <a:cxnLst/>
              <a:rect l="l" t="t" r="r" b="b"/>
              <a:pathLst>
                <a:path w="9120" h="14348" extrusionOk="0">
                  <a:moveTo>
                    <a:pt x="4682" y="1"/>
                  </a:moveTo>
                  <a:lnTo>
                    <a:pt x="4682" y="1"/>
                  </a:lnTo>
                  <a:cubicBezTo>
                    <a:pt x="1399" y="366"/>
                    <a:pt x="1338" y="2463"/>
                    <a:pt x="1520" y="3557"/>
                  </a:cubicBezTo>
                  <a:cubicBezTo>
                    <a:pt x="2098" y="6323"/>
                    <a:pt x="5411" y="14348"/>
                    <a:pt x="5411" y="14348"/>
                  </a:cubicBezTo>
                  <a:lnTo>
                    <a:pt x="9119" y="13983"/>
                  </a:lnTo>
                  <a:cubicBezTo>
                    <a:pt x="9119" y="13983"/>
                    <a:pt x="1" y="670"/>
                    <a:pt x="4682" y="1"/>
                  </a:cubicBezTo>
                  <a:close/>
                </a:path>
              </a:pathLst>
            </a:custGeom>
            <a:solidFill>
              <a:srgbClr val="FFE15A"/>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877" name="Google Shape;877;p20"/>
            <p:cNvSpPr/>
            <p:nvPr/>
          </p:nvSpPr>
          <p:spPr>
            <a:xfrm>
              <a:off x="3777700" y="2332400"/>
              <a:ext cx="297900" cy="111175"/>
            </a:xfrm>
            <a:custGeom>
              <a:avLst/>
              <a:gdLst/>
              <a:ahLst/>
              <a:cxnLst/>
              <a:rect l="l" t="t" r="r" b="b"/>
              <a:pathLst>
                <a:path w="11916" h="4447" extrusionOk="0">
                  <a:moveTo>
                    <a:pt x="11064" y="0"/>
                  </a:moveTo>
                  <a:lnTo>
                    <a:pt x="578" y="3344"/>
                  </a:lnTo>
                  <a:cubicBezTo>
                    <a:pt x="608" y="3344"/>
                    <a:pt x="0" y="4408"/>
                    <a:pt x="5958" y="4438"/>
                  </a:cubicBezTo>
                  <a:cubicBezTo>
                    <a:pt x="6114" y="4444"/>
                    <a:pt x="6269" y="4446"/>
                    <a:pt x="6423" y="4446"/>
                  </a:cubicBezTo>
                  <a:cubicBezTo>
                    <a:pt x="7907" y="4446"/>
                    <a:pt x="9239" y="4188"/>
                    <a:pt x="10396" y="3830"/>
                  </a:cubicBezTo>
                  <a:lnTo>
                    <a:pt x="10396" y="3739"/>
                  </a:lnTo>
                  <a:cubicBezTo>
                    <a:pt x="11915" y="2371"/>
                    <a:pt x="11307" y="243"/>
                    <a:pt x="11307" y="243"/>
                  </a:cubicBezTo>
                  <a:lnTo>
                    <a:pt x="11064" y="0"/>
                  </a:ln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sp>
          <p:nvSpPr>
            <p:cNvPr id="878" name="Google Shape;878;p20"/>
            <p:cNvSpPr/>
            <p:nvPr/>
          </p:nvSpPr>
          <p:spPr>
            <a:xfrm>
              <a:off x="3554275" y="2646975"/>
              <a:ext cx="544125" cy="364775"/>
            </a:xfrm>
            <a:custGeom>
              <a:avLst/>
              <a:gdLst/>
              <a:ahLst/>
              <a:cxnLst/>
              <a:rect l="l" t="t" r="r" b="b"/>
              <a:pathLst>
                <a:path w="21765" h="14591" extrusionOk="0">
                  <a:moveTo>
                    <a:pt x="4925" y="1"/>
                  </a:moveTo>
                  <a:cubicBezTo>
                    <a:pt x="4895" y="1"/>
                    <a:pt x="1" y="7296"/>
                    <a:pt x="3010" y="14591"/>
                  </a:cubicBezTo>
                  <a:lnTo>
                    <a:pt x="21764" y="14591"/>
                  </a:lnTo>
                  <a:lnTo>
                    <a:pt x="19029" y="11004"/>
                  </a:lnTo>
                  <a:cubicBezTo>
                    <a:pt x="18542" y="10366"/>
                    <a:pt x="18360" y="9606"/>
                    <a:pt x="18512" y="8846"/>
                  </a:cubicBezTo>
                  <a:lnTo>
                    <a:pt x="18603" y="8238"/>
                  </a:lnTo>
                  <a:lnTo>
                    <a:pt x="18755" y="7448"/>
                  </a:lnTo>
                  <a:cubicBezTo>
                    <a:pt x="13284" y="6080"/>
                    <a:pt x="8420" y="3861"/>
                    <a:pt x="4925" y="1"/>
                  </a:cubicBezTo>
                  <a:close/>
                </a:path>
              </a:pathLst>
            </a:custGeom>
            <a:solidFill>
              <a:srgbClr val="CD9447"/>
            </a:solidFill>
            <a:ln>
              <a:noFill/>
            </a:ln>
          </p:spPr>
          <p:txBody>
            <a:bodyPr spcFirstLastPara="1" wrap="square" lIns="243725" tIns="243725" rIns="243725" bIns="243725" anchor="ctr" anchorCtr="0">
              <a:noAutofit/>
            </a:bodyPr>
            <a:lstStyle/>
            <a:p>
              <a:pPr marL="0" marR="0" lvl="0" indent="0" algn="l" rtl="0">
                <a:lnSpc>
                  <a:spcPct val="100000"/>
                </a:lnSpc>
                <a:spcBef>
                  <a:spcPts val="0"/>
                </a:spcBef>
                <a:spcAft>
                  <a:spcPts val="0"/>
                </a:spcAft>
                <a:buNone/>
              </a:pPr>
              <a:endParaRPr sz="3732" b="0" i="0" u="none" strike="noStrike" cap="none">
                <a:solidFill>
                  <a:srgbClr val="000000"/>
                </a:solidFill>
                <a:latin typeface="Arial"/>
                <a:ea typeface="Arial"/>
                <a:cs typeface="Arial"/>
                <a:sym typeface="Arial"/>
              </a:endParaRPr>
            </a:p>
          </p:txBody>
        </p:sp>
      </p:grpSp>
      <p:sp>
        <p:nvSpPr>
          <p:cNvPr id="879" name="Google Shape;879;p20"/>
          <p:cNvSpPr/>
          <p:nvPr/>
        </p:nvSpPr>
        <p:spPr>
          <a:xfrm>
            <a:off x="7094523" y="1397029"/>
            <a:ext cx="4484918" cy="4118902"/>
          </a:xfrm>
          <a:prstGeom prst="round2DiagRect">
            <a:avLst>
              <a:gd name="adj1" fmla="val 50000"/>
              <a:gd name="adj2" fmla="val 0"/>
            </a:avLst>
          </a:prstGeom>
          <a:solidFill>
            <a:srgbClr val="FFF1DC"/>
          </a:solidFill>
          <a:ln>
            <a:noFill/>
          </a:ln>
          <a:effectLst>
            <a:outerShdw blurRad="190500" dist="228600" dir="2700000" algn="ctr">
              <a:srgbClr val="000000">
                <a:alpha val="29803"/>
              </a:srgbClr>
            </a:outerShdw>
          </a:effectLst>
        </p:spPr>
        <p:txBody>
          <a:bodyPr spcFirstLastPara="1" wrap="square" lIns="243725" tIns="243725" rIns="243725" bIns="243725" anchor="t" anchorCtr="0">
            <a:noAutofit/>
          </a:bodyPr>
          <a:lstStyle/>
          <a:p>
            <a:pPr marL="0" marR="0" lvl="0" indent="0" algn="ctr" rtl="0">
              <a:lnSpc>
                <a:spcPct val="100000"/>
              </a:lnSpc>
              <a:spcBef>
                <a:spcPts val="0"/>
              </a:spcBef>
              <a:spcAft>
                <a:spcPts val="0"/>
              </a:spcAft>
              <a:buClr>
                <a:schemeClr val="dk1"/>
              </a:buClr>
              <a:buSzPts val="6000"/>
              <a:buFont typeface="Barlow Condensed"/>
              <a:buNone/>
            </a:pPr>
            <a:r>
              <a:rPr lang="en-US" sz="15100" b="1" i="0" u="none" strike="noStrike" cap="none" dirty="0">
                <a:solidFill>
                  <a:schemeClr val="dk1"/>
                </a:solidFill>
                <a:latin typeface="Barlow Condensed"/>
                <a:ea typeface="Barlow Condensed"/>
                <a:cs typeface="Barlow Condensed"/>
                <a:sym typeface="Barlow Condensed"/>
              </a:rPr>
              <a:t>7B</a:t>
            </a:r>
            <a:endParaRPr sz="15100" b="1" i="1" u="none" strike="noStrike" cap="none" dirty="0">
              <a:solidFill>
                <a:schemeClr val="dk1"/>
              </a:solidFill>
              <a:latin typeface="Barlow Condensed"/>
              <a:ea typeface="Barlow Condensed"/>
              <a:cs typeface="Barlow Condensed"/>
              <a:sym typeface="Barlow Condensed"/>
            </a:endParaRPr>
          </a:p>
        </p:txBody>
      </p:sp>
      <p:sp>
        <p:nvSpPr>
          <p:cNvPr id="880" name="Google Shape;880;p20"/>
          <p:cNvSpPr txBox="1"/>
          <p:nvPr/>
        </p:nvSpPr>
        <p:spPr>
          <a:xfrm>
            <a:off x="11959881" y="2085955"/>
            <a:ext cx="11285792"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600" b="1" i="0" u="none" strike="noStrike" cap="none" dirty="0">
                <a:solidFill>
                  <a:srgbClr val="364951"/>
                </a:solidFill>
                <a:latin typeface="Barlow Condensed"/>
                <a:ea typeface="Barlow Condensed"/>
                <a:cs typeface="Barlow Condensed"/>
                <a:sym typeface="Barlow Condensed"/>
              </a:rPr>
              <a:t>PRESENT PERFECT</a:t>
            </a:r>
            <a:endParaRPr dirty="0"/>
          </a:p>
          <a:p>
            <a:pPr marL="0" marR="0" lvl="0" indent="0" algn="l" rtl="0">
              <a:lnSpc>
                <a:spcPct val="100000"/>
              </a:lnSpc>
              <a:spcBef>
                <a:spcPts val="0"/>
              </a:spcBef>
              <a:spcAft>
                <a:spcPts val="0"/>
              </a:spcAft>
              <a:buNone/>
            </a:pPr>
            <a:r>
              <a:rPr lang="en-US" sz="12600" b="1" i="0" u="none" strike="noStrike" cap="none" dirty="0">
                <a:solidFill>
                  <a:srgbClr val="364951"/>
                </a:solidFill>
                <a:latin typeface="Barlow Condensed"/>
                <a:ea typeface="Barlow Condensed"/>
                <a:cs typeface="Barlow Condensed"/>
                <a:sym typeface="Barlow Condensed"/>
              </a:rPr>
              <a:t>PAST SIMPLE</a:t>
            </a:r>
            <a:endParaRPr sz="1100" b="0" i="0" u="none" strike="noStrike" cap="none" dirty="0">
              <a:solidFill>
                <a:srgbClr val="000000"/>
              </a:solidFill>
              <a:latin typeface="Arial"/>
              <a:ea typeface="Arial"/>
              <a:cs typeface="Arial"/>
              <a:sym typeface="Arial"/>
            </a:endParaRPr>
          </a:p>
        </p:txBody>
      </p:sp>
      <p:sp>
        <p:nvSpPr>
          <p:cNvPr id="881" name="Google Shape;881;p20"/>
          <p:cNvSpPr txBox="1"/>
          <p:nvPr/>
        </p:nvSpPr>
        <p:spPr>
          <a:xfrm>
            <a:off x="11959881" y="1039873"/>
            <a:ext cx="6083557"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800" b="0" i="0" u="none" strike="noStrike" cap="none" dirty="0">
                <a:solidFill>
                  <a:srgbClr val="364951"/>
                </a:solidFill>
                <a:latin typeface="Barlow Condensed"/>
                <a:ea typeface="Barlow Condensed"/>
                <a:cs typeface="Barlow Condensed"/>
                <a:sym typeface="Barlow Condensed"/>
              </a:rPr>
              <a:t>GRAMMAR</a:t>
            </a:r>
            <a:endParaRPr sz="900" b="0" i="0" u="none" strike="noStrike" cap="none" dirty="0">
              <a:solidFill>
                <a:srgbClr val="000000"/>
              </a:solidFill>
              <a:latin typeface="Arial"/>
              <a:ea typeface="Arial"/>
              <a:cs typeface="Arial"/>
              <a:sym typeface="Arial"/>
            </a:endParaRPr>
          </a:p>
        </p:txBody>
      </p:sp>
      <p:sp>
        <p:nvSpPr>
          <p:cNvPr id="2" name="Google Shape;182;p37">
            <a:extLst>
              <a:ext uri="{FF2B5EF4-FFF2-40B4-BE49-F238E27FC236}">
                <a16:creationId xmlns:a16="http://schemas.microsoft.com/office/drawing/2014/main" id="{7A92541C-453D-F0AC-A019-89972F1D4603}"/>
              </a:ext>
            </a:extLst>
          </p:cNvPr>
          <p:cNvSpPr txBox="1">
            <a:spLocks noGrp="1"/>
          </p:cNvSpPr>
          <p:nvPr>
            <p:ph type="subTitle" idx="1"/>
          </p:nvPr>
        </p:nvSpPr>
        <p:spPr>
          <a:xfrm>
            <a:off x="11959881" y="6114853"/>
            <a:ext cx="10757244" cy="2085216"/>
          </a:xfrm>
          <a:prstGeom prst="rect">
            <a:avLst/>
          </a:prstGeom>
        </p:spPr>
        <p:txBody>
          <a:bodyPr spcFirstLastPara="1" wrap="square" lIns="243737" tIns="243737" rIns="243737" bIns="243737" anchor="t" anchorCtr="0">
            <a:noAutofit/>
          </a:bodyPr>
          <a:lstStyle/>
          <a:p>
            <a:pPr marL="0" indent="0" algn="l">
              <a:spcAft>
                <a:spcPts val="4266"/>
              </a:spcAft>
            </a:pPr>
            <a:r>
              <a:rPr lang="en-US" sz="4400" b="0" u="none" strike="noStrike" baseline="0" dirty="0">
                <a:latin typeface="TheSansC5-PlainItalic"/>
              </a:rPr>
              <a:t>I can talk about recent events using the past simple and the present perfect.</a:t>
            </a:r>
            <a:endParaRPr sz="7200" dirty="0"/>
          </a:p>
        </p:txBody>
      </p:sp>
      <p:sp>
        <p:nvSpPr>
          <p:cNvPr id="4" name="Google Shape;182;p37">
            <a:extLst>
              <a:ext uri="{FF2B5EF4-FFF2-40B4-BE49-F238E27FC236}">
                <a16:creationId xmlns:a16="http://schemas.microsoft.com/office/drawing/2014/main" id="{5F70FFA6-14A2-B6F8-29D4-CEE9E7F3E331}"/>
              </a:ext>
            </a:extLst>
          </p:cNvPr>
          <p:cNvSpPr txBox="1">
            <a:spLocks/>
          </p:cNvSpPr>
          <p:nvPr/>
        </p:nvSpPr>
        <p:spPr>
          <a:xfrm>
            <a:off x="14232804" y="11455690"/>
            <a:ext cx="10757244" cy="1101650"/>
          </a:xfrm>
          <a:prstGeom prst="rect">
            <a:avLst/>
          </a:prstGeom>
          <a:noFill/>
          <a:ln>
            <a:noFill/>
          </a:ln>
        </p:spPr>
        <p:txBody>
          <a:bodyPr spcFirstLastPara="1" wrap="square" lIns="243737" tIns="243737" rIns="243737" bIns="243737"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Montserrat Medium"/>
              <a:buNone/>
              <a:defRPr sz="3732" b="0" i="0" u="none" strike="noStrike" cap="none">
                <a:solidFill>
                  <a:schemeClr val="dk1"/>
                </a:solidFill>
                <a:latin typeface="Montserrat Medium"/>
                <a:ea typeface="Montserrat Medium"/>
                <a:cs typeface="Montserrat Medium"/>
                <a:sym typeface="Montserrat Medium"/>
              </a:defRPr>
            </a:lvl1pPr>
            <a:lvl2pPr marL="914400" marR="0" lvl="1"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2pPr>
            <a:lvl3pPr marL="1371600" marR="0" lvl="2"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3pPr>
            <a:lvl4pPr marL="1828800" marR="0" lvl="3"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4pPr>
            <a:lvl5pPr marL="2286000" marR="0" lvl="4"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5pPr>
            <a:lvl6pPr marL="2743200" marR="0" lvl="5"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6pPr>
            <a:lvl7pPr marL="3200400" marR="0" lvl="6"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7pPr>
            <a:lvl8pPr marL="3657600" marR="0" lvl="7"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8pPr>
            <a:lvl9pPr marL="4114800" marR="0" lvl="8" indent="-317500" algn="ctr" rtl="0">
              <a:lnSpc>
                <a:spcPct val="100000"/>
              </a:lnSpc>
              <a:spcBef>
                <a:spcPts val="0"/>
              </a:spcBef>
              <a:spcAft>
                <a:spcPts val="0"/>
              </a:spcAft>
              <a:buClr>
                <a:schemeClr val="dk1"/>
              </a:buClr>
              <a:buSzPts val="1400"/>
              <a:buFont typeface="Montserrat Light"/>
              <a:buNone/>
              <a:defRPr sz="3732" b="0" i="0" u="none" strike="noStrike" cap="none">
                <a:solidFill>
                  <a:schemeClr val="dk1"/>
                </a:solidFill>
                <a:latin typeface="Montserrat Light"/>
                <a:ea typeface="Montserrat Light"/>
                <a:cs typeface="Montserrat Light"/>
                <a:sym typeface="Montserrat Light"/>
              </a:defRPr>
            </a:lvl9pPr>
          </a:lstStyle>
          <a:p>
            <a:pPr marL="0" indent="0">
              <a:spcAft>
                <a:spcPts val="4266"/>
              </a:spcAft>
            </a:pPr>
            <a:r>
              <a:rPr lang="en-US" sz="4400" dirty="0">
                <a:latin typeface="TheSansC5-PlainItalic"/>
              </a:rPr>
              <a:t>Student Book- page 84</a:t>
            </a:r>
            <a:endParaRPr lang="en-US" sz="7200" dirty="0"/>
          </a:p>
        </p:txBody>
      </p:sp>
    </p:spTree>
  </p:cSld>
  <p:clrMapOvr>
    <a:masterClrMapping/>
  </p:clrMapOvr>
</p:sld>
</file>

<file path=ppt/theme/theme1.xml><?xml version="1.0" encoding="utf-8"?>
<a:theme xmlns:a="http://schemas.openxmlformats.org/drawingml/2006/main" name="Default Theme">
  <a:themeElements>
    <a:clrScheme name="Innovation - Light Version">
      <a:dk1>
        <a:srgbClr val="737572"/>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6D6F6B"/>
      </a:accent6>
      <a:hlink>
        <a:srgbClr val="1E9272"/>
      </a:hlink>
      <a:folHlink>
        <a:srgbClr val="AC26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untries of the World by Slidesgo">
  <a:themeElements>
    <a:clrScheme name="Simple Light">
      <a:dk1>
        <a:srgbClr val="364951"/>
      </a:dk1>
      <a:lt1>
        <a:srgbClr val="82F0F2"/>
      </a:lt1>
      <a:dk2>
        <a:srgbClr val="FFFFFF"/>
      </a:dk2>
      <a:lt2>
        <a:srgbClr val="FDBD58"/>
      </a:lt2>
      <a:accent1>
        <a:srgbClr val="66AF35"/>
      </a:accent1>
      <a:accent2>
        <a:srgbClr val="2FA9C9"/>
      </a:accent2>
      <a:accent3>
        <a:srgbClr val="2FA9C9"/>
      </a:accent3>
      <a:accent4>
        <a:srgbClr val="2FA9C9"/>
      </a:accent4>
      <a:accent5>
        <a:srgbClr val="3BC2B1"/>
      </a:accent5>
      <a:accent6>
        <a:srgbClr val="82F0F2"/>
      </a:accent6>
      <a:hlink>
        <a:srgbClr val="3649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TotalTime>
  <Words>959</Words>
  <Application>Microsoft Office PowerPoint</Application>
  <PresentationFormat>Custom</PresentationFormat>
  <Paragraphs>127</Paragraphs>
  <Slides>23</Slides>
  <Notes>23</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Noto Sans Symbols</vt:lpstr>
      <vt:lpstr>Barlow</vt:lpstr>
      <vt:lpstr>Calibri</vt:lpstr>
      <vt:lpstr>Arial</vt:lpstr>
      <vt:lpstr>Sacramento</vt:lpstr>
      <vt:lpstr>Lato Light</vt:lpstr>
      <vt:lpstr>Lato Black</vt:lpstr>
      <vt:lpstr>TheSansC5-PlainItalic</vt:lpstr>
      <vt:lpstr>Montserrat Light</vt:lpstr>
      <vt:lpstr>Montserrat</vt:lpstr>
      <vt:lpstr>Barlow Condensed ExtraBold</vt:lpstr>
      <vt:lpstr>Barlow Condensed Medium</vt:lpstr>
      <vt:lpstr>Barlow Condensed</vt:lpstr>
      <vt:lpstr>Barlow Condensed Black</vt:lpstr>
      <vt:lpstr>Lato</vt:lpstr>
      <vt:lpstr>Montserrat Medium</vt:lpstr>
      <vt:lpstr>Default Theme</vt:lpstr>
      <vt:lpstr>Countries of the World by Slidesgo</vt:lpstr>
      <vt:lpstr>Office Theme</vt:lpstr>
      <vt:lpstr>PowerPoint Presentation</vt:lpstr>
      <vt:lpstr>Ex 1: Read the postcards, identify the places. cities and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Jetfabrik</dc:creator>
  <cp:lastModifiedBy>TRI NGUYEN</cp:lastModifiedBy>
  <cp:revision>3</cp:revision>
  <dcterms:created xsi:type="dcterms:W3CDTF">2014-11-12T21:47:38Z</dcterms:created>
  <dcterms:modified xsi:type="dcterms:W3CDTF">2022-08-11T04:01:53Z</dcterms:modified>
</cp:coreProperties>
</file>